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sldIdLst>
    <p:sldId id="263" r:id="rId2"/>
    <p:sldId id="269" r:id="rId3"/>
    <p:sldId id="270" r:id="rId4"/>
    <p:sldId id="264" r:id="rId5"/>
    <p:sldId id="258" r:id="rId6"/>
    <p:sldId id="271" r:id="rId7"/>
    <p:sldId id="256" r:id="rId8"/>
    <p:sldId id="259" r:id="rId9"/>
    <p:sldId id="260" r:id="rId10"/>
    <p:sldId id="272" r:id="rId11"/>
    <p:sldId id="273"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E27945-E225-473E-8095-695020CC1190}" v="4" dt="2021-12-31T08:29:06.8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94660"/>
  </p:normalViewPr>
  <p:slideViewPr>
    <p:cSldViewPr snapToGrid="0">
      <p:cViewPr varScale="1">
        <p:scale>
          <a:sx n="95" d="100"/>
          <a:sy n="95" d="100"/>
        </p:scale>
        <p:origin x="53"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66E27945-E225-473E-8095-695020CC1190}"/>
    <pc:docChg chg="modSld">
      <pc:chgData name="" userId="" providerId="" clId="Web-{66E27945-E225-473E-8095-695020CC1190}" dt="2021-12-31T08:28:53.304" v="2" actId="20577"/>
      <pc:docMkLst>
        <pc:docMk/>
      </pc:docMkLst>
      <pc:sldChg chg="modSp">
        <pc:chgData name="" userId="" providerId="" clId="Web-{66E27945-E225-473E-8095-695020CC1190}" dt="2021-12-31T08:28:53.304" v="2" actId="20577"/>
        <pc:sldMkLst>
          <pc:docMk/>
          <pc:sldMk cId="1729791665" sldId="263"/>
        </pc:sldMkLst>
        <pc:spChg chg="mod">
          <ac:chgData name="" userId="" providerId="" clId="Web-{66E27945-E225-473E-8095-695020CC1190}" dt="2021-12-31T08:28:53.304" v="2" actId="20577"/>
          <ac:spMkLst>
            <pc:docMk/>
            <pc:sldMk cId="1729791665" sldId="263"/>
            <ac:spMk id="2" creationId="{515685A0-9D0D-42ED-9F7C-1E00243A2E4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B745CD-05C3-4F67-824B-FD99744BC307}" type="datetimeFigureOut">
              <a:rPr lang="en-IN" smtClean="0"/>
              <a:t>31-12-2021</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6C95D54E-76E3-4551-A77D-8408A759A37B}"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92971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B745CD-05C3-4F67-824B-FD99744BC307}" type="datetimeFigureOut">
              <a:rPr lang="en-IN" smtClean="0"/>
              <a:t>31-12-2021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95D54E-76E3-4551-A77D-8408A759A37B}"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3116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B745CD-05C3-4F67-824B-FD99744BC307}" type="datetimeFigureOut">
              <a:rPr lang="en-IN" smtClean="0"/>
              <a:t>31-12-2021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95D54E-76E3-4551-A77D-8408A759A37B}"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7903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B745CD-05C3-4F67-824B-FD99744BC307}" type="datetimeFigureOut">
              <a:rPr lang="en-IN" smtClean="0"/>
              <a:t>31-12-2021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95D54E-76E3-4551-A77D-8408A759A37B}"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7762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B745CD-05C3-4F67-824B-FD99744BC307}" type="datetimeFigureOut">
              <a:rPr lang="en-IN" smtClean="0"/>
              <a:t>31-12-2021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95D54E-76E3-4551-A77D-8408A759A37B}"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46213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B745CD-05C3-4F67-824B-FD99744BC307}" type="datetimeFigureOut">
              <a:rPr lang="en-IN" smtClean="0"/>
              <a:t>31-12-2021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95D54E-76E3-4551-A77D-8408A759A37B}"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53428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B745CD-05C3-4F67-824B-FD99744BC307}" type="datetimeFigureOut">
              <a:rPr lang="en-IN" smtClean="0"/>
              <a:t>31-12-2021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C95D54E-76E3-4551-A77D-8408A759A37B}"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41630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B745CD-05C3-4F67-824B-FD99744BC307}" type="datetimeFigureOut">
              <a:rPr lang="en-IN" smtClean="0"/>
              <a:t>31-12-2021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C95D54E-76E3-4551-A77D-8408A759A37B}"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43921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B745CD-05C3-4F67-824B-FD99744BC307}" type="datetimeFigureOut">
              <a:rPr lang="en-IN" smtClean="0"/>
              <a:t>31-12-2021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C95D54E-76E3-4551-A77D-8408A759A37B}" type="slidenum">
              <a:rPr lang="en-IN" smtClean="0"/>
              <a:t>‹#›</a:t>
            </a:fld>
            <a:endParaRPr lang="en-IN"/>
          </a:p>
        </p:txBody>
      </p:sp>
    </p:spTree>
    <p:extLst>
      <p:ext uri="{BB962C8B-B14F-4D97-AF65-F5344CB8AC3E}">
        <p14:creationId xmlns:p14="http://schemas.microsoft.com/office/powerpoint/2010/main" val="1195920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B745CD-05C3-4F67-824B-FD99744BC307}" type="datetimeFigureOut">
              <a:rPr lang="en-IN" smtClean="0"/>
              <a:t>31-12-2021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95D54E-76E3-4551-A77D-8408A759A37B}"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48067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9FB745CD-05C3-4F67-824B-FD99744BC307}" type="datetimeFigureOut">
              <a:rPr lang="en-IN" smtClean="0"/>
              <a:t>31-12-2021</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6C95D54E-76E3-4551-A77D-8408A759A37B}"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85369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FB745CD-05C3-4F67-824B-FD99744BC307}" type="datetimeFigureOut">
              <a:rPr lang="en-IN" smtClean="0"/>
              <a:t>31-12-2021</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C95D54E-76E3-4551-A77D-8408A759A37B}"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78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sciencedirect.com/science/article/pii/S2666285X21000996" TargetMode="External"/><Relationship Id="rId2" Type="http://schemas.openxmlformats.org/officeDocument/2006/relationships/hyperlink" Target="https://www.researchgate.net/publication/345972030_A_FACEMASK_DETECTOR_USING_MACHINE_LEARNING_AND_IMAGE_PROCESSING_TECHNIQUES" TargetMode="External"/><Relationship Id="rId1" Type="http://schemas.openxmlformats.org/officeDocument/2006/relationships/slideLayout" Target="../slideLayouts/slideLayout2.xml"/><Relationship Id="rId4" Type="http://schemas.openxmlformats.org/officeDocument/2006/relationships/hyperlink" Target="https://ieeexplore.ieee.org/document/934258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85A0-9D0D-42ED-9F7C-1E00243A2E42}"/>
              </a:ext>
            </a:extLst>
          </p:cNvPr>
          <p:cNvSpPr>
            <a:spLocks noGrp="1"/>
          </p:cNvSpPr>
          <p:nvPr>
            <p:ph type="ctrTitle"/>
          </p:nvPr>
        </p:nvSpPr>
        <p:spPr>
          <a:xfrm>
            <a:off x="818147" y="1160865"/>
            <a:ext cx="9280358" cy="1646302"/>
          </a:xfrm>
        </p:spPr>
        <p:txBody>
          <a:bodyPr>
            <a:noAutofit/>
          </a:bodyPr>
          <a:lstStyle/>
          <a:p>
            <a:r>
              <a:rPr lang="en-IN" sz="3200" dirty="0"/>
              <a:t>Door UNLOCK USING FACE MASK DETECTION / smart door</a:t>
            </a:r>
            <a:endParaRPr lang="en-US" dirty="0"/>
          </a:p>
        </p:txBody>
      </p:sp>
      <p:sp>
        <p:nvSpPr>
          <p:cNvPr id="3" name="Subtitle 2">
            <a:extLst>
              <a:ext uri="{FF2B5EF4-FFF2-40B4-BE49-F238E27FC236}">
                <a16:creationId xmlns:a16="http://schemas.microsoft.com/office/drawing/2014/main" id="{E81ECAB7-6975-4DB6-94B9-96714B954032}"/>
              </a:ext>
            </a:extLst>
          </p:cNvPr>
          <p:cNvSpPr>
            <a:spLocks noGrp="1"/>
          </p:cNvSpPr>
          <p:nvPr>
            <p:ph type="subTitle" idx="1"/>
          </p:nvPr>
        </p:nvSpPr>
        <p:spPr>
          <a:xfrm>
            <a:off x="3916892" y="3574583"/>
            <a:ext cx="7766936" cy="2019767"/>
          </a:xfrm>
        </p:spPr>
        <p:txBody>
          <a:bodyPr>
            <a:normAutofit fontScale="70000" lnSpcReduction="20000"/>
          </a:bodyPr>
          <a:lstStyle/>
          <a:p>
            <a:r>
              <a:rPr lang="en-IN" dirty="0"/>
              <a:t>                                                                             </a:t>
            </a:r>
            <a:r>
              <a:rPr lang="en-IN" u="sng" dirty="0"/>
              <a:t>TEAM MEMBERS</a:t>
            </a:r>
          </a:p>
          <a:p>
            <a:r>
              <a:rPr lang="en-IN" dirty="0"/>
              <a:t>                                                                       O. Srinath Reddy    -      18mis1045</a:t>
            </a:r>
          </a:p>
          <a:p>
            <a:r>
              <a:rPr lang="en-IN" dirty="0"/>
              <a:t>                                                                        K. Diwakar Reddy  -      18mis1051</a:t>
            </a:r>
          </a:p>
          <a:p>
            <a:r>
              <a:rPr lang="en-IN" dirty="0"/>
              <a:t>                                                                        </a:t>
            </a:r>
            <a:r>
              <a:rPr lang="en-IN" dirty="0" err="1"/>
              <a:t>Kotha</a:t>
            </a:r>
            <a:r>
              <a:rPr lang="en-IN" dirty="0"/>
              <a:t> Sai                -      18mis1068</a:t>
            </a:r>
          </a:p>
          <a:p>
            <a:r>
              <a:rPr lang="en-IN" dirty="0"/>
              <a:t>                                                                       J.V.S Tharun </a:t>
            </a:r>
            <a:r>
              <a:rPr lang="en-IN" dirty="0" err="1"/>
              <a:t>Kousik</a:t>
            </a:r>
            <a:r>
              <a:rPr lang="en-IN" dirty="0"/>
              <a:t>-     18mis1073</a:t>
            </a:r>
          </a:p>
          <a:p>
            <a:r>
              <a:rPr lang="en-IN" dirty="0"/>
              <a:t>                                                                         Y. Naveen Reddy      -      18mis1075</a:t>
            </a:r>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1729791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08869-0CB0-410E-962F-56B8284D6B86}"/>
              </a:ext>
            </a:extLst>
          </p:cNvPr>
          <p:cNvSpPr>
            <a:spLocks noGrp="1"/>
          </p:cNvSpPr>
          <p:nvPr>
            <p:ph type="title"/>
          </p:nvPr>
        </p:nvSpPr>
        <p:spPr/>
        <p:txBody>
          <a:bodyPr/>
          <a:lstStyle/>
          <a:p>
            <a:r>
              <a:rPr lang="en-IN" dirty="0"/>
              <a:t>OUTPUTS</a:t>
            </a:r>
          </a:p>
        </p:txBody>
      </p:sp>
      <p:pic>
        <p:nvPicPr>
          <p:cNvPr id="1030" name="Picture 4">
            <a:extLst>
              <a:ext uri="{FF2B5EF4-FFF2-40B4-BE49-F238E27FC236}">
                <a16:creationId xmlns:a16="http://schemas.microsoft.com/office/drawing/2014/main" id="{E2B06815-3090-4E72-A6EC-7641A16148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9592" y="1991619"/>
            <a:ext cx="5276850" cy="32592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8">
            <a:extLst>
              <a:ext uri="{FF2B5EF4-FFF2-40B4-BE49-F238E27FC236}">
                <a16:creationId xmlns:a16="http://schemas.microsoft.com/office/drawing/2014/main" id="{2E176A13-C047-423C-8533-BA0F745D95FB}"/>
              </a:ext>
            </a:extLst>
          </p:cNvPr>
          <p:cNvSpPr>
            <a:spLocks noChangeArrowheads="1"/>
          </p:cNvSpPr>
          <p:nvPr/>
        </p:nvSpPr>
        <p:spPr bwMode="auto">
          <a:xfrm>
            <a:off x="0" y="39925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9">
            <a:extLst>
              <a:ext uri="{FF2B5EF4-FFF2-40B4-BE49-F238E27FC236}">
                <a16:creationId xmlns:a16="http://schemas.microsoft.com/office/drawing/2014/main" id="{7514FEB1-B65D-4996-844B-A8B8F1C9DF3B}"/>
              </a:ext>
            </a:extLst>
          </p:cNvPr>
          <p:cNvSpPr>
            <a:spLocks noChangeArrowheads="1"/>
          </p:cNvSpPr>
          <p:nvPr/>
        </p:nvSpPr>
        <p:spPr bwMode="auto">
          <a:xfrm>
            <a:off x="0" y="7351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11">
            <a:extLst>
              <a:ext uri="{FF2B5EF4-FFF2-40B4-BE49-F238E27FC236}">
                <a16:creationId xmlns:a16="http://schemas.microsoft.com/office/drawing/2014/main" id="{3F30DD8D-2C8D-4965-A0C2-BB2EB020F47C}"/>
              </a:ext>
            </a:extLst>
          </p:cNvPr>
          <p:cNvSpPr>
            <a:spLocks noChangeArrowheads="1"/>
          </p:cNvSpPr>
          <p:nvPr/>
        </p:nvSpPr>
        <p:spPr bwMode="auto">
          <a:xfrm>
            <a:off x="0" y="16590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12">
            <a:extLst>
              <a:ext uri="{FF2B5EF4-FFF2-40B4-BE49-F238E27FC236}">
                <a16:creationId xmlns:a16="http://schemas.microsoft.com/office/drawing/2014/main" id="{7D2BD552-2164-40E0-9F5B-24F8AA029E4D}"/>
              </a:ext>
            </a:extLst>
          </p:cNvPr>
          <p:cNvSpPr>
            <a:spLocks noChangeArrowheads="1"/>
          </p:cNvSpPr>
          <p:nvPr/>
        </p:nvSpPr>
        <p:spPr bwMode="auto">
          <a:xfrm>
            <a:off x="0" y="202104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0" name="Rectangle 13">
            <a:extLst>
              <a:ext uri="{FF2B5EF4-FFF2-40B4-BE49-F238E27FC236}">
                <a16:creationId xmlns:a16="http://schemas.microsoft.com/office/drawing/2014/main" id="{CF0C16E2-6A94-429A-9D84-191EAF90F3B4}"/>
              </a:ext>
            </a:extLst>
          </p:cNvPr>
          <p:cNvSpPr>
            <a:spLocks noChangeArrowheads="1"/>
          </p:cNvSpPr>
          <p:nvPr/>
        </p:nvSpPr>
        <p:spPr bwMode="auto">
          <a:xfrm>
            <a:off x="0" y="26193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7" name="Content Placeholder 16">
            <a:extLst>
              <a:ext uri="{FF2B5EF4-FFF2-40B4-BE49-F238E27FC236}">
                <a16:creationId xmlns:a16="http://schemas.microsoft.com/office/drawing/2014/main" id="{4D32E5AA-A384-46C9-8864-FABB20E6D3EA}"/>
              </a:ext>
            </a:extLst>
          </p:cNvPr>
          <p:cNvPicPr>
            <a:picLocks noGrp="1" noChangeAspect="1"/>
          </p:cNvPicPr>
          <p:nvPr>
            <p:ph idx="1"/>
          </p:nvPr>
        </p:nvPicPr>
        <p:blipFill>
          <a:blip r:embed="rId3"/>
          <a:stretch>
            <a:fillRect/>
          </a:stretch>
        </p:blipFill>
        <p:spPr>
          <a:xfrm>
            <a:off x="6379196" y="1991620"/>
            <a:ext cx="5041829" cy="3295801"/>
          </a:xfrm>
          <a:prstGeom prst="rect">
            <a:avLst/>
          </a:prstGeom>
        </p:spPr>
      </p:pic>
    </p:spTree>
    <p:extLst>
      <p:ext uri="{BB962C8B-B14F-4D97-AF65-F5344CB8AC3E}">
        <p14:creationId xmlns:p14="http://schemas.microsoft.com/office/powerpoint/2010/main" val="3436828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C17A3E-4B75-430E-8DB2-87244AB3BC6D}"/>
              </a:ext>
            </a:extLst>
          </p:cNvPr>
          <p:cNvPicPr>
            <a:picLocks noChangeAspect="1"/>
          </p:cNvPicPr>
          <p:nvPr/>
        </p:nvPicPr>
        <p:blipFill>
          <a:blip r:embed="rId2"/>
          <a:stretch>
            <a:fillRect/>
          </a:stretch>
        </p:blipFill>
        <p:spPr>
          <a:xfrm>
            <a:off x="365263" y="350327"/>
            <a:ext cx="5198139" cy="4727994"/>
          </a:xfrm>
          <a:prstGeom prst="rect">
            <a:avLst/>
          </a:prstGeom>
        </p:spPr>
      </p:pic>
      <p:pic>
        <p:nvPicPr>
          <p:cNvPr id="5" name="Picture 7">
            <a:extLst>
              <a:ext uri="{FF2B5EF4-FFF2-40B4-BE49-F238E27FC236}">
                <a16:creationId xmlns:a16="http://schemas.microsoft.com/office/drawing/2014/main" id="{7AAA175F-619E-4914-9809-FD0EC8EA9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5788" y="350327"/>
            <a:ext cx="5727700" cy="4568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023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BC02C-7601-41F3-94F7-731C2FD877E2}"/>
              </a:ext>
            </a:extLst>
          </p:cNvPr>
          <p:cNvSpPr>
            <a:spLocks noGrp="1"/>
          </p:cNvSpPr>
          <p:nvPr>
            <p:ph type="title"/>
          </p:nvPr>
        </p:nvSpPr>
        <p:spPr/>
        <p:txBody>
          <a:bodyPr/>
          <a:lstStyle/>
          <a:p>
            <a:r>
              <a:rPr lang="en-US" dirty="0" err="1"/>
              <a:t>REferences</a:t>
            </a:r>
            <a:endParaRPr lang="en-IN" dirty="0"/>
          </a:p>
        </p:txBody>
      </p:sp>
      <p:sp>
        <p:nvSpPr>
          <p:cNvPr id="3" name="Content Placeholder 2">
            <a:extLst>
              <a:ext uri="{FF2B5EF4-FFF2-40B4-BE49-F238E27FC236}">
                <a16:creationId xmlns:a16="http://schemas.microsoft.com/office/drawing/2014/main" id="{75551F13-73CB-4D29-AF85-C8F63FB44BF7}"/>
              </a:ext>
            </a:extLst>
          </p:cNvPr>
          <p:cNvSpPr>
            <a:spLocks noGrp="1"/>
          </p:cNvSpPr>
          <p:nvPr>
            <p:ph idx="1"/>
          </p:nvPr>
        </p:nvSpPr>
        <p:spPr/>
        <p:txBody>
          <a:bodyPr/>
          <a:lstStyle/>
          <a:p>
            <a:r>
              <a:rPr lang="en-IN" dirty="0">
                <a:hlinkClick r:id="rId2"/>
              </a:rPr>
              <a:t>https://www.researchgate.net/publication/345972030_A_FACEMASK_DETECTOR_USING_MACHINE_LEARNING_AND_IMAGE_PROCESSING_TECHNIQUES</a:t>
            </a:r>
            <a:endParaRPr lang="en-IN" dirty="0"/>
          </a:p>
          <a:p>
            <a:r>
              <a:rPr lang="en-IN" dirty="0">
                <a:hlinkClick r:id="rId3"/>
              </a:rPr>
              <a:t>https://www.sciencedirect.com/science/article/pii/S2666285X21000996</a:t>
            </a:r>
            <a:endParaRPr lang="en-IN" dirty="0"/>
          </a:p>
          <a:p>
            <a:r>
              <a:rPr lang="en-IN" dirty="0">
                <a:hlinkClick r:id="rId4"/>
              </a:rPr>
              <a:t>https://ieeexplore.ieee.org/document/9342585</a:t>
            </a:r>
            <a:endParaRPr lang="en-IN" dirty="0"/>
          </a:p>
          <a:p>
            <a:pPr marL="0" indent="0">
              <a:buNone/>
            </a:pPr>
            <a:endParaRPr lang="en-IN" dirty="0"/>
          </a:p>
          <a:p>
            <a:endParaRPr lang="en-IN" dirty="0"/>
          </a:p>
          <a:p>
            <a:endParaRPr lang="en-IN" dirty="0"/>
          </a:p>
          <a:p>
            <a:endParaRPr lang="en-IN" dirty="0"/>
          </a:p>
        </p:txBody>
      </p:sp>
    </p:spTree>
    <p:extLst>
      <p:ext uri="{BB962C8B-B14F-4D97-AF65-F5344CB8AC3E}">
        <p14:creationId xmlns:p14="http://schemas.microsoft.com/office/powerpoint/2010/main" val="562170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95BEA-7BB2-4C7E-9210-0346B67E3BD8}"/>
              </a:ext>
            </a:extLst>
          </p:cNvPr>
          <p:cNvSpPr>
            <a:spLocks noGrp="1"/>
          </p:cNvSpPr>
          <p:nvPr>
            <p:ph type="title"/>
          </p:nvPr>
        </p:nvSpPr>
        <p:spPr>
          <a:xfrm>
            <a:off x="1451579" y="804519"/>
            <a:ext cx="9603275" cy="687397"/>
          </a:xfrm>
        </p:spPr>
        <p:txBody>
          <a:bodyPr>
            <a:normAutofit fontScale="90000"/>
          </a:bodyPr>
          <a:lstStyle/>
          <a:p>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3600" dirty="0">
                <a:solidFill>
                  <a:srgbClr val="000000"/>
                </a:solidFill>
                <a:effectLst/>
                <a:latin typeface="+mn-lt"/>
                <a:ea typeface="Times New Roman" panose="02020603050405020304" pitchFamily="18" charset="0"/>
                <a:cs typeface="Times New Roman" panose="02020603050405020304" pitchFamily="18" charset="0"/>
              </a:rPr>
              <a:t>abstract</a:t>
            </a:r>
            <a:br>
              <a:rPr lang="en-IN" sz="3600" dirty="0">
                <a:effectLst/>
                <a:ea typeface="Times New Roman" panose="02020603050405020304" pitchFamily="18" charset="0"/>
                <a:cs typeface="Times New Roman" panose="02020603050405020304" pitchFamily="18" charset="0"/>
              </a:rPr>
            </a:br>
            <a:endParaRPr lang="en-IN" sz="3600" dirty="0"/>
          </a:p>
        </p:txBody>
      </p:sp>
      <p:sp>
        <p:nvSpPr>
          <p:cNvPr id="3" name="Content Placeholder 2">
            <a:extLst>
              <a:ext uri="{FF2B5EF4-FFF2-40B4-BE49-F238E27FC236}">
                <a16:creationId xmlns:a16="http://schemas.microsoft.com/office/drawing/2014/main" id="{B3C1A983-FBD7-4B53-BE23-CD96676A6483}"/>
              </a:ext>
            </a:extLst>
          </p:cNvPr>
          <p:cNvSpPr>
            <a:spLocks noGrp="1"/>
          </p:cNvSpPr>
          <p:nvPr>
            <p:ph idx="1"/>
          </p:nvPr>
        </p:nvSpPr>
        <p:spPr>
          <a:xfrm>
            <a:off x="1451579" y="2015732"/>
            <a:ext cx="9603275" cy="4037749"/>
          </a:xfrm>
        </p:spPr>
        <p:txBody>
          <a:bodyPr>
            <a:normAutofit fontScale="25000" lnSpcReduction="20000"/>
          </a:bodyPr>
          <a:lstStyle/>
          <a:p>
            <a:pPr marR="210820">
              <a:lnSpc>
                <a:spcPct val="200000"/>
              </a:lnSpc>
            </a:pPr>
            <a:r>
              <a:rPr lang="en-US" sz="8000" dirty="0">
                <a:solidFill>
                  <a:srgbClr val="1D1D1D"/>
                </a:solidFill>
                <a:effectLst/>
                <a:latin typeface="+mj-lt"/>
                <a:ea typeface="Times New Roman" panose="02020603050405020304" pitchFamily="18" charset="0"/>
              </a:rPr>
              <a:t>The </a:t>
            </a:r>
            <a:r>
              <a:rPr lang="en-US" sz="8000" dirty="0">
                <a:solidFill>
                  <a:srgbClr val="131313"/>
                </a:solidFill>
                <a:effectLst/>
                <a:latin typeface="+mj-lt"/>
                <a:ea typeface="Times New Roman" panose="02020603050405020304" pitchFamily="18" charset="0"/>
              </a:rPr>
              <a:t>system </a:t>
            </a:r>
            <a:r>
              <a:rPr lang="en-US" sz="8000" dirty="0">
                <a:solidFill>
                  <a:srgbClr val="181818"/>
                </a:solidFill>
                <a:effectLst/>
                <a:latin typeface="+mj-lt"/>
                <a:ea typeface="Times New Roman" panose="02020603050405020304" pitchFamily="18" charset="0"/>
              </a:rPr>
              <a:t>is </a:t>
            </a:r>
            <a:r>
              <a:rPr lang="en-US" sz="8000" dirty="0">
                <a:solidFill>
                  <a:srgbClr val="111111"/>
                </a:solidFill>
                <a:effectLst/>
                <a:latin typeface="+mj-lt"/>
                <a:ea typeface="Times New Roman" panose="02020603050405020304" pitchFamily="18" charset="0"/>
              </a:rPr>
              <a:t>designed to </a:t>
            </a:r>
            <a:r>
              <a:rPr lang="en-US" sz="8000" dirty="0">
                <a:solidFill>
                  <a:srgbClr val="0E0E0E"/>
                </a:solidFill>
                <a:effectLst/>
                <a:latin typeface="+mj-lt"/>
                <a:ea typeface="Times New Roman" panose="02020603050405020304" pitchFamily="18" charset="0"/>
              </a:rPr>
              <a:t>detect </a:t>
            </a:r>
            <a:r>
              <a:rPr lang="en-US" sz="8000" dirty="0">
                <a:solidFill>
                  <a:srgbClr val="161616"/>
                </a:solidFill>
                <a:effectLst/>
                <a:latin typeface="+mj-lt"/>
                <a:ea typeface="Times New Roman" panose="02020603050405020304" pitchFamily="18" charset="0"/>
              </a:rPr>
              <a:t>the </a:t>
            </a:r>
            <a:r>
              <a:rPr lang="en-US" sz="8000" dirty="0">
                <a:solidFill>
                  <a:srgbClr val="131313"/>
                </a:solidFill>
                <a:effectLst/>
                <a:latin typeface="+mj-lt"/>
                <a:ea typeface="Times New Roman" panose="02020603050405020304" pitchFamily="18" charset="0"/>
              </a:rPr>
              <a:t>faces </a:t>
            </a:r>
            <a:r>
              <a:rPr lang="en-US" sz="8000" dirty="0">
                <a:solidFill>
                  <a:srgbClr val="181818"/>
                </a:solidFill>
                <a:effectLst/>
                <a:latin typeface="+mj-lt"/>
                <a:ea typeface="Times New Roman" panose="02020603050405020304" pitchFamily="18" charset="0"/>
              </a:rPr>
              <a:t>and </a:t>
            </a:r>
            <a:r>
              <a:rPr lang="en-US" sz="8000" dirty="0">
                <a:solidFill>
                  <a:srgbClr val="161616"/>
                </a:solidFill>
                <a:effectLst/>
                <a:latin typeface="+mj-lt"/>
                <a:ea typeface="Times New Roman" panose="02020603050405020304" pitchFamily="18" charset="0"/>
              </a:rPr>
              <a:t>to </a:t>
            </a:r>
            <a:r>
              <a:rPr lang="en-US" sz="8000" dirty="0">
                <a:effectLst/>
                <a:latin typeface="+mj-lt"/>
                <a:ea typeface="Times New Roman" panose="02020603050405020304" pitchFamily="18" charset="0"/>
              </a:rPr>
              <a:t>determine </a:t>
            </a:r>
            <a:r>
              <a:rPr lang="en-US" sz="8000" dirty="0">
                <a:solidFill>
                  <a:srgbClr val="0E0E0E"/>
                </a:solidFill>
                <a:effectLst/>
                <a:latin typeface="+mj-lt"/>
                <a:ea typeface="Times New Roman" panose="02020603050405020304" pitchFamily="18" charset="0"/>
              </a:rPr>
              <a:t>whether </a:t>
            </a:r>
            <a:r>
              <a:rPr lang="en-US" sz="8000" dirty="0">
                <a:solidFill>
                  <a:srgbClr val="1A1A1A"/>
                </a:solidFill>
                <a:effectLst/>
                <a:latin typeface="+mj-lt"/>
                <a:ea typeface="Times New Roman" panose="02020603050405020304" pitchFamily="18" charset="0"/>
              </a:rPr>
              <a:t>the </a:t>
            </a:r>
            <a:r>
              <a:rPr lang="en-US" sz="8000" dirty="0">
                <a:solidFill>
                  <a:srgbClr val="181818"/>
                </a:solidFill>
                <a:effectLst/>
                <a:latin typeface="+mj-lt"/>
                <a:ea typeface="Times New Roman" panose="02020603050405020304" pitchFamily="18" charset="0"/>
              </a:rPr>
              <a:t>person </a:t>
            </a:r>
            <a:r>
              <a:rPr lang="en-US" sz="8000" dirty="0">
                <a:solidFill>
                  <a:srgbClr val="131313"/>
                </a:solidFill>
                <a:effectLst/>
                <a:latin typeface="+mj-lt"/>
                <a:ea typeface="Times New Roman" panose="02020603050405020304" pitchFamily="18" charset="0"/>
              </a:rPr>
              <a:t>wears </a:t>
            </a:r>
            <a:r>
              <a:rPr lang="en-US" sz="8000" dirty="0">
                <a:solidFill>
                  <a:srgbClr val="1A1A1A"/>
                </a:solidFill>
                <a:effectLst/>
                <a:latin typeface="+mj-lt"/>
                <a:ea typeface="Times New Roman" panose="02020603050405020304" pitchFamily="18" charset="0"/>
              </a:rPr>
              <a:t>a </a:t>
            </a:r>
            <a:r>
              <a:rPr lang="en-US" sz="8000" dirty="0">
                <a:solidFill>
                  <a:srgbClr val="131313"/>
                </a:solidFill>
                <a:effectLst/>
                <a:latin typeface="+mj-lt"/>
                <a:ea typeface="Times New Roman" panose="02020603050405020304" pitchFamily="18" charset="0"/>
              </a:rPr>
              <a:t>face </a:t>
            </a:r>
            <a:r>
              <a:rPr lang="en-US" sz="8000" dirty="0">
                <a:solidFill>
                  <a:srgbClr val="111111"/>
                </a:solidFill>
                <a:effectLst/>
                <a:latin typeface="+mj-lt"/>
                <a:ea typeface="Times New Roman" panose="02020603050405020304" pitchFamily="18" charset="0"/>
              </a:rPr>
              <a:t>mask</a:t>
            </a:r>
            <a:r>
              <a:rPr lang="en-US" sz="8000" spc="-285" dirty="0">
                <a:solidFill>
                  <a:srgbClr val="111111"/>
                </a:solidFill>
                <a:effectLst/>
                <a:latin typeface="+mj-lt"/>
                <a:ea typeface="Times New Roman" panose="02020603050405020304" pitchFamily="18" charset="0"/>
              </a:rPr>
              <a:t> </a:t>
            </a:r>
            <a:r>
              <a:rPr lang="en-US" sz="8000" dirty="0">
                <a:solidFill>
                  <a:srgbClr val="161616"/>
                </a:solidFill>
                <a:effectLst/>
                <a:latin typeface="+mj-lt"/>
                <a:ea typeface="Times New Roman" panose="02020603050405020304" pitchFamily="18" charset="0"/>
              </a:rPr>
              <a:t>or </a:t>
            </a:r>
            <a:r>
              <a:rPr lang="en-US" sz="8000" dirty="0">
                <a:solidFill>
                  <a:srgbClr val="1A1A1A"/>
                </a:solidFill>
                <a:effectLst/>
                <a:latin typeface="+mj-lt"/>
                <a:ea typeface="Times New Roman" panose="02020603050405020304" pitchFamily="18" charset="0"/>
              </a:rPr>
              <a:t>not. </a:t>
            </a:r>
            <a:r>
              <a:rPr lang="en-US" sz="8000" dirty="0">
                <a:solidFill>
                  <a:srgbClr val="1C1C1C"/>
                </a:solidFill>
                <a:effectLst/>
                <a:latin typeface="+mj-lt"/>
                <a:ea typeface="Times New Roman" panose="02020603050405020304" pitchFamily="18" charset="0"/>
              </a:rPr>
              <a:t>Using </a:t>
            </a:r>
            <a:r>
              <a:rPr lang="en-US" sz="8000" dirty="0">
                <a:solidFill>
                  <a:srgbClr val="1A1A1A"/>
                </a:solidFill>
                <a:effectLst/>
                <a:latin typeface="+mj-lt"/>
                <a:ea typeface="Times New Roman" panose="02020603050405020304" pitchFamily="18" charset="0"/>
              </a:rPr>
              <a:t>the </a:t>
            </a:r>
            <a:r>
              <a:rPr lang="en-US" sz="8000" dirty="0">
                <a:solidFill>
                  <a:srgbClr val="161616"/>
                </a:solidFill>
                <a:effectLst/>
                <a:latin typeface="+mj-lt"/>
                <a:ea typeface="Times New Roman" panose="02020603050405020304" pitchFamily="18" charset="0"/>
              </a:rPr>
              <a:t>above </a:t>
            </a:r>
            <a:r>
              <a:rPr lang="en-US" sz="8000" dirty="0">
                <a:effectLst/>
                <a:latin typeface="+mj-lt"/>
                <a:ea typeface="Times New Roman" panose="02020603050405020304" pitchFamily="18" charset="0"/>
              </a:rPr>
              <a:t>data, </a:t>
            </a:r>
            <a:r>
              <a:rPr lang="en-US" sz="8000" dirty="0">
                <a:solidFill>
                  <a:srgbClr val="0F0F0F"/>
                </a:solidFill>
                <a:effectLst/>
                <a:latin typeface="+mj-lt"/>
                <a:ea typeface="Times New Roman" panose="02020603050405020304" pitchFamily="18" charset="0"/>
              </a:rPr>
              <a:t>we </a:t>
            </a:r>
            <a:r>
              <a:rPr lang="en-US" sz="8000" dirty="0">
                <a:solidFill>
                  <a:srgbClr val="131313"/>
                </a:solidFill>
                <a:effectLst/>
                <a:latin typeface="+mj-lt"/>
                <a:ea typeface="Times New Roman" panose="02020603050405020304" pitchFamily="18" charset="0"/>
              </a:rPr>
              <a:t>can </a:t>
            </a:r>
            <a:r>
              <a:rPr lang="en-US" sz="8000" dirty="0">
                <a:solidFill>
                  <a:srgbClr val="111111"/>
                </a:solidFill>
                <a:effectLst/>
                <a:latin typeface="+mj-lt"/>
                <a:ea typeface="Times New Roman" panose="02020603050405020304" pitchFamily="18" charset="0"/>
              </a:rPr>
              <a:t>decide </a:t>
            </a:r>
            <a:r>
              <a:rPr lang="en-US" sz="8000" dirty="0">
                <a:solidFill>
                  <a:srgbClr val="131313"/>
                </a:solidFill>
                <a:effectLst/>
                <a:latin typeface="+mj-lt"/>
                <a:ea typeface="Times New Roman" panose="02020603050405020304" pitchFamily="18" charset="0"/>
              </a:rPr>
              <a:t>whether </a:t>
            </a:r>
            <a:r>
              <a:rPr lang="en-US" sz="8000" dirty="0">
                <a:solidFill>
                  <a:srgbClr val="181818"/>
                </a:solidFill>
                <a:effectLst/>
                <a:latin typeface="+mj-lt"/>
                <a:ea typeface="Times New Roman" panose="02020603050405020304" pitchFamily="18" charset="0"/>
              </a:rPr>
              <a:t>the </a:t>
            </a:r>
            <a:r>
              <a:rPr lang="en-US" sz="8000" dirty="0">
                <a:solidFill>
                  <a:srgbClr val="151515"/>
                </a:solidFill>
                <a:effectLst/>
                <a:latin typeface="+mj-lt"/>
                <a:ea typeface="Times New Roman" panose="02020603050405020304" pitchFamily="18" charset="0"/>
              </a:rPr>
              <a:t>concerned </a:t>
            </a:r>
            <a:r>
              <a:rPr lang="en-US" sz="8000" dirty="0">
                <a:solidFill>
                  <a:srgbClr val="131313"/>
                </a:solidFill>
                <a:effectLst/>
                <a:latin typeface="+mj-lt"/>
                <a:ea typeface="Times New Roman" panose="02020603050405020304" pitchFamily="18" charset="0"/>
              </a:rPr>
              <a:t>person </a:t>
            </a:r>
            <a:r>
              <a:rPr lang="en-US" sz="8000" dirty="0">
                <a:solidFill>
                  <a:srgbClr val="1C1C1C"/>
                </a:solidFill>
                <a:effectLst/>
                <a:latin typeface="+mj-lt"/>
                <a:ea typeface="Times New Roman" panose="02020603050405020304" pitchFamily="18" charset="0"/>
              </a:rPr>
              <a:t>can be </a:t>
            </a:r>
            <a:r>
              <a:rPr lang="en-US" sz="8000" dirty="0">
                <a:solidFill>
                  <a:srgbClr val="0C0C0C"/>
                </a:solidFill>
                <a:effectLst/>
                <a:latin typeface="+mj-lt"/>
                <a:ea typeface="Times New Roman" panose="02020603050405020304" pitchFamily="18" charset="0"/>
              </a:rPr>
              <a:t>allowed </a:t>
            </a:r>
            <a:r>
              <a:rPr lang="en-US" sz="8000" dirty="0">
                <a:solidFill>
                  <a:srgbClr val="161616"/>
                </a:solidFill>
                <a:effectLst/>
                <a:latin typeface="+mj-lt"/>
                <a:ea typeface="Times New Roman" panose="02020603050405020304" pitchFamily="18" charset="0"/>
              </a:rPr>
              <a:t>inside</a:t>
            </a:r>
            <a:r>
              <a:rPr lang="en-US" sz="8000" spc="5" dirty="0">
                <a:solidFill>
                  <a:srgbClr val="161616"/>
                </a:solidFill>
                <a:effectLst/>
                <a:latin typeface="+mj-lt"/>
                <a:ea typeface="Times New Roman" panose="02020603050405020304" pitchFamily="18" charset="0"/>
              </a:rPr>
              <a:t> </a:t>
            </a:r>
            <a:r>
              <a:rPr lang="en-US" sz="8000" dirty="0">
                <a:solidFill>
                  <a:srgbClr val="181818"/>
                </a:solidFill>
                <a:effectLst/>
                <a:latin typeface="+mj-lt"/>
                <a:ea typeface="Times New Roman" panose="02020603050405020304" pitchFamily="18" charset="0"/>
              </a:rPr>
              <a:t>public</a:t>
            </a:r>
            <a:r>
              <a:rPr lang="en-US" sz="8000" spc="5" dirty="0">
                <a:solidFill>
                  <a:srgbClr val="181818"/>
                </a:solidFill>
                <a:effectLst/>
                <a:latin typeface="+mj-lt"/>
                <a:ea typeface="Times New Roman" panose="02020603050405020304" pitchFamily="18" charset="0"/>
              </a:rPr>
              <a:t> </a:t>
            </a:r>
            <a:r>
              <a:rPr lang="en-US" sz="8000" dirty="0">
                <a:solidFill>
                  <a:srgbClr val="131313"/>
                </a:solidFill>
                <a:effectLst/>
                <a:latin typeface="+mj-lt"/>
                <a:ea typeface="Times New Roman" panose="02020603050405020304" pitchFamily="18" charset="0"/>
              </a:rPr>
              <a:t>places </a:t>
            </a:r>
            <a:r>
              <a:rPr lang="en-US" sz="8000" dirty="0">
                <a:solidFill>
                  <a:srgbClr val="1A1A1A"/>
                </a:solidFill>
                <a:effectLst/>
                <a:latin typeface="+mj-lt"/>
                <a:ea typeface="Times New Roman" panose="02020603050405020304" pitchFamily="18" charset="0"/>
              </a:rPr>
              <a:t>such </a:t>
            </a:r>
            <a:r>
              <a:rPr lang="en-US" sz="8000" dirty="0">
                <a:solidFill>
                  <a:srgbClr val="181818"/>
                </a:solidFill>
                <a:effectLst/>
                <a:latin typeface="+mj-lt"/>
                <a:ea typeface="Times New Roman" panose="02020603050405020304" pitchFamily="18" charset="0"/>
              </a:rPr>
              <a:t>as the </a:t>
            </a:r>
            <a:r>
              <a:rPr lang="en-US" sz="8000" dirty="0">
                <a:solidFill>
                  <a:srgbClr val="111111"/>
                </a:solidFill>
                <a:effectLst/>
                <a:latin typeface="+mj-lt"/>
                <a:ea typeface="Times New Roman" panose="02020603050405020304" pitchFamily="18" charset="0"/>
              </a:rPr>
              <a:t>market, </a:t>
            </a:r>
            <a:r>
              <a:rPr lang="en-US" sz="8000" dirty="0">
                <a:solidFill>
                  <a:srgbClr val="1F1F1F"/>
                </a:solidFill>
                <a:effectLst/>
                <a:latin typeface="+mj-lt"/>
                <a:ea typeface="Times New Roman" panose="02020603050405020304" pitchFamily="18" charset="0"/>
              </a:rPr>
              <a:t>or </a:t>
            </a:r>
            <a:r>
              <a:rPr lang="en-US" sz="8000" dirty="0">
                <a:solidFill>
                  <a:srgbClr val="262626"/>
                </a:solidFill>
                <a:effectLst/>
                <a:latin typeface="+mj-lt"/>
                <a:ea typeface="Times New Roman" panose="02020603050405020304" pitchFamily="18" charset="0"/>
              </a:rPr>
              <a:t>a </a:t>
            </a:r>
            <a:r>
              <a:rPr lang="en-US" sz="8000" dirty="0">
                <a:solidFill>
                  <a:srgbClr val="181818"/>
                </a:solidFill>
                <a:effectLst/>
                <a:latin typeface="+mj-lt"/>
                <a:ea typeface="Times New Roman" panose="02020603050405020304" pitchFamily="18" charset="0"/>
              </a:rPr>
              <a:t>hospital. </a:t>
            </a:r>
            <a:r>
              <a:rPr lang="en-US" sz="8000" dirty="0">
                <a:solidFill>
                  <a:srgbClr val="151515"/>
                </a:solidFill>
                <a:effectLst/>
                <a:latin typeface="+mj-lt"/>
                <a:ea typeface="Times New Roman" panose="02020603050405020304" pitchFamily="18" charset="0"/>
              </a:rPr>
              <a:t>This </a:t>
            </a:r>
            <a:r>
              <a:rPr lang="en-US" sz="8000" dirty="0">
                <a:solidFill>
                  <a:srgbClr val="0F0F0F"/>
                </a:solidFill>
                <a:effectLst/>
                <a:latin typeface="+mj-lt"/>
                <a:ea typeface="Times New Roman" panose="02020603050405020304" pitchFamily="18" charset="0"/>
              </a:rPr>
              <a:t>project </a:t>
            </a:r>
            <a:r>
              <a:rPr lang="en-US" sz="8000" dirty="0">
                <a:solidFill>
                  <a:srgbClr val="1A1A1A"/>
                </a:solidFill>
                <a:effectLst/>
                <a:latin typeface="+mj-lt"/>
                <a:ea typeface="Times New Roman" panose="02020603050405020304" pitchFamily="18" charset="0"/>
              </a:rPr>
              <a:t>can </a:t>
            </a:r>
            <a:r>
              <a:rPr lang="en-US" sz="8000" dirty="0">
                <a:solidFill>
                  <a:srgbClr val="1F1F1F"/>
                </a:solidFill>
                <a:effectLst/>
                <a:latin typeface="+mj-lt"/>
                <a:ea typeface="Times New Roman" panose="02020603050405020304" pitchFamily="18" charset="0"/>
              </a:rPr>
              <a:t>be </a:t>
            </a:r>
            <a:r>
              <a:rPr lang="en-US" sz="8000" dirty="0">
                <a:solidFill>
                  <a:srgbClr val="131313"/>
                </a:solidFill>
                <a:effectLst/>
                <a:latin typeface="+mj-lt"/>
                <a:ea typeface="Times New Roman" panose="02020603050405020304" pitchFamily="18" charset="0"/>
              </a:rPr>
              <a:t>used </a:t>
            </a:r>
            <a:r>
              <a:rPr lang="en-US" sz="8000" dirty="0">
                <a:solidFill>
                  <a:srgbClr val="1F1F1F"/>
                </a:solidFill>
                <a:effectLst/>
                <a:latin typeface="+mj-lt"/>
                <a:ea typeface="Times New Roman" panose="02020603050405020304" pitchFamily="18" charset="0"/>
              </a:rPr>
              <a:t>in </a:t>
            </a:r>
            <a:r>
              <a:rPr lang="en-US" sz="8000" dirty="0">
                <a:solidFill>
                  <a:srgbClr val="1D1D1D"/>
                </a:solidFill>
                <a:effectLst/>
                <a:latin typeface="+mj-lt"/>
                <a:ea typeface="Times New Roman" panose="02020603050405020304" pitchFamily="18" charset="0"/>
              </a:rPr>
              <a:t>the </a:t>
            </a:r>
            <a:r>
              <a:rPr lang="en-US" sz="8000" dirty="0">
                <a:solidFill>
                  <a:srgbClr val="131313"/>
                </a:solidFill>
                <a:effectLst/>
                <a:latin typeface="+mj-lt"/>
                <a:ea typeface="Times New Roman" panose="02020603050405020304" pitchFamily="18" charset="0"/>
              </a:rPr>
              <a:t>hospital, </a:t>
            </a:r>
            <a:r>
              <a:rPr lang="en-US" sz="8000" dirty="0">
                <a:solidFill>
                  <a:srgbClr val="151515"/>
                </a:solidFill>
                <a:effectLst/>
                <a:latin typeface="+mj-lt"/>
                <a:ea typeface="Times New Roman" panose="02020603050405020304" pitchFamily="18" charset="0"/>
              </a:rPr>
              <a:t>market,</a:t>
            </a:r>
            <a:r>
              <a:rPr lang="en-US" sz="8000" spc="5" dirty="0">
                <a:solidFill>
                  <a:srgbClr val="151515"/>
                </a:solidFill>
                <a:effectLst/>
                <a:latin typeface="+mj-lt"/>
                <a:ea typeface="Times New Roman" panose="02020603050405020304" pitchFamily="18" charset="0"/>
              </a:rPr>
              <a:t> </a:t>
            </a:r>
            <a:r>
              <a:rPr lang="en-US" sz="8000" dirty="0">
                <a:solidFill>
                  <a:srgbClr val="161616"/>
                </a:solidFill>
                <a:effectLst/>
                <a:latin typeface="+mj-lt"/>
                <a:ea typeface="Times New Roman" panose="02020603050405020304" pitchFamily="18" charset="0"/>
              </a:rPr>
              <a:t>bus</a:t>
            </a:r>
            <a:r>
              <a:rPr lang="en-US" sz="8000" spc="-10" dirty="0">
                <a:solidFill>
                  <a:srgbClr val="161616"/>
                </a:solidFill>
                <a:effectLst/>
                <a:latin typeface="+mj-lt"/>
                <a:ea typeface="Times New Roman" panose="02020603050405020304" pitchFamily="18" charset="0"/>
              </a:rPr>
              <a:t> </a:t>
            </a:r>
            <a:r>
              <a:rPr lang="en-US" sz="8000" dirty="0">
                <a:solidFill>
                  <a:srgbClr val="131313"/>
                </a:solidFill>
                <a:effectLst/>
                <a:latin typeface="+mj-lt"/>
                <a:ea typeface="Times New Roman" panose="02020603050405020304" pitchFamily="18" charset="0"/>
              </a:rPr>
              <a:t>terminals,</a:t>
            </a:r>
            <a:r>
              <a:rPr lang="en-US" sz="8000" spc="45" dirty="0">
                <a:solidFill>
                  <a:srgbClr val="131313"/>
                </a:solidFill>
                <a:effectLst/>
                <a:latin typeface="+mj-lt"/>
                <a:ea typeface="Times New Roman" panose="02020603050405020304" pitchFamily="18" charset="0"/>
              </a:rPr>
              <a:t> </a:t>
            </a:r>
            <a:r>
              <a:rPr lang="en-US" sz="8000" dirty="0">
                <a:effectLst/>
                <a:latin typeface="+mj-lt"/>
                <a:ea typeface="Times New Roman" panose="02020603050405020304" pitchFamily="18" charset="0"/>
              </a:rPr>
              <a:t>restaurants,</a:t>
            </a:r>
            <a:r>
              <a:rPr lang="en-US" sz="8000" spc="60" dirty="0">
                <a:effectLst/>
                <a:latin typeface="+mj-lt"/>
                <a:ea typeface="Times New Roman" panose="02020603050405020304" pitchFamily="18" charset="0"/>
              </a:rPr>
              <a:t> </a:t>
            </a:r>
            <a:r>
              <a:rPr lang="en-US" sz="8000" dirty="0">
                <a:solidFill>
                  <a:srgbClr val="131313"/>
                </a:solidFill>
                <a:effectLst/>
                <a:latin typeface="+mj-lt"/>
                <a:ea typeface="Times New Roman" panose="02020603050405020304" pitchFamily="18" charset="0"/>
              </a:rPr>
              <a:t>and</a:t>
            </a:r>
            <a:r>
              <a:rPr lang="en-US" sz="8000" spc="15" dirty="0">
                <a:solidFill>
                  <a:srgbClr val="131313"/>
                </a:solidFill>
                <a:effectLst/>
                <a:latin typeface="+mj-lt"/>
                <a:ea typeface="Times New Roman" panose="02020603050405020304" pitchFamily="18" charset="0"/>
              </a:rPr>
              <a:t> </a:t>
            </a:r>
            <a:r>
              <a:rPr lang="en-US" sz="8000" dirty="0">
                <a:solidFill>
                  <a:srgbClr val="151515"/>
                </a:solidFill>
                <a:effectLst/>
                <a:latin typeface="+mj-lt"/>
                <a:ea typeface="Times New Roman" panose="02020603050405020304" pitchFamily="18" charset="0"/>
              </a:rPr>
              <a:t>other </a:t>
            </a:r>
            <a:r>
              <a:rPr lang="en-US" sz="8000" dirty="0">
                <a:solidFill>
                  <a:srgbClr val="0F0F0F"/>
                </a:solidFill>
                <a:effectLst/>
                <a:latin typeface="+mj-lt"/>
                <a:ea typeface="Times New Roman" panose="02020603050405020304" pitchFamily="18" charset="0"/>
              </a:rPr>
              <a:t>public</a:t>
            </a:r>
            <a:r>
              <a:rPr lang="en-US" sz="8000" spc="40" dirty="0">
                <a:solidFill>
                  <a:srgbClr val="0F0F0F"/>
                </a:solidFill>
                <a:effectLst/>
                <a:latin typeface="+mj-lt"/>
                <a:ea typeface="Times New Roman" panose="02020603050405020304" pitchFamily="18" charset="0"/>
              </a:rPr>
              <a:t> </a:t>
            </a:r>
            <a:r>
              <a:rPr lang="en-US" sz="8000" dirty="0">
                <a:solidFill>
                  <a:srgbClr val="0F0F0F"/>
                </a:solidFill>
                <a:effectLst/>
                <a:latin typeface="+mj-lt"/>
                <a:ea typeface="Times New Roman" panose="02020603050405020304" pitchFamily="18" charset="0"/>
              </a:rPr>
              <a:t>gatherings</a:t>
            </a:r>
            <a:r>
              <a:rPr lang="en-US" sz="8000" spc="70" dirty="0">
                <a:solidFill>
                  <a:srgbClr val="0F0F0F"/>
                </a:solidFill>
                <a:effectLst/>
                <a:latin typeface="+mj-lt"/>
                <a:ea typeface="Times New Roman" panose="02020603050405020304" pitchFamily="18" charset="0"/>
              </a:rPr>
              <a:t> </a:t>
            </a:r>
            <a:r>
              <a:rPr lang="en-US" sz="8000" dirty="0">
                <a:solidFill>
                  <a:srgbClr val="0C0C0C"/>
                </a:solidFill>
                <a:effectLst/>
                <a:latin typeface="+mj-lt"/>
                <a:ea typeface="Times New Roman" panose="02020603050405020304" pitchFamily="18" charset="0"/>
              </a:rPr>
              <a:t>where</a:t>
            </a:r>
            <a:r>
              <a:rPr lang="en-US" sz="8000" spc="5" dirty="0">
                <a:solidFill>
                  <a:srgbClr val="0C0C0C"/>
                </a:solidFill>
                <a:effectLst/>
                <a:latin typeface="+mj-lt"/>
                <a:ea typeface="Times New Roman" panose="02020603050405020304" pitchFamily="18" charset="0"/>
              </a:rPr>
              <a:t> </a:t>
            </a:r>
            <a:r>
              <a:rPr lang="en-US" sz="8000" dirty="0">
                <a:solidFill>
                  <a:srgbClr val="161616"/>
                </a:solidFill>
                <a:effectLst/>
                <a:latin typeface="+mj-lt"/>
                <a:ea typeface="Times New Roman" panose="02020603050405020304" pitchFamily="18" charset="0"/>
              </a:rPr>
              <a:t>the </a:t>
            </a:r>
            <a:r>
              <a:rPr lang="en-US" sz="8000" dirty="0">
                <a:solidFill>
                  <a:srgbClr val="0F0F0F"/>
                </a:solidFill>
                <a:effectLst/>
                <a:latin typeface="+mj-lt"/>
                <a:ea typeface="Times New Roman" panose="02020603050405020304" pitchFamily="18" charset="0"/>
              </a:rPr>
              <a:t>monitoring</a:t>
            </a:r>
            <a:r>
              <a:rPr lang="en-US" sz="8000" spc="55" dirty="0">
                <a:solidFill>
                  <a:srgbClr val="0F0F0F"/>
                </a:solidFill>
                <a:effectLst/>
                <a:latin typeface="+mj-lt"/>
                <a:ea typeface="Times New Roman" panose="02020603050405020304" pitchFamily="18" charset="0"/>
              </a:rPr>
              <a:t> </a:t>
            </a:r>
            <a:r>
              <a:rPr lang="en-US" sz="8000" dirty="0">
                <a:solidFill>
                  <a:srgbClr val="181818"/>
                </a:solidFill>
                <a:effectLst/>
                <a:latin typeface="+mj-lt"/>
                <a:ea typeface="Times New Roman" panose="02020603050405020304" pitchFamily="18" charset="0"/>
              </a:rPr>
              <a:t>has</a:t>
            </a:r>
            <a:r>
              <a:rPr lang="en-US" sz="8000" spc="-5" dirty="0">
                <a:solidFill>
                  <a:srgbClr val="181818"/>
                </a:solidFill>
                <a:effectLst/>
                <a:latin typeface="+mj-lt"/>
                <a:ea typeface="Times New Roman" panose="02020603050405020304" pitchFamily="18" charset="0"/>
              </a:rPr>
              <a:t> </a:t>
            </a:r>
            <a:r>
              <a:rPr lang="en-US" sz="8000" dirty="0">
                <a:solidFill>
                  <a:srgbClr val="1A1A1A"/>
                </a:solidFill>
                <a:effectLst/>
                <a:latin typeface="+mj-lt"/>
                <a:ea typeface="Times New Roman" panose="02020603050405020304" pitchFamily="18" charset="0"/>
              </a:rPr>
              <a:t>to </a:t>
            </a:r>
            <a:r>
              <a:rPr lang="en-US" sz="8000" dirty="0">
                <a:solidFill>
                  <a:srgbClr val="0F0F0F"/>
                </a:solidFill>
                <a:effectLst/>
                <a:latin typeface="+mj-lt"/>
                <a:ea typeface="Times New Roman" panose="02020603050405020304" pitchFamily="18" charset="0"/>
              </a:rPr>
              <a:t>be</a:t>
            </a:r>
            <a:r>
              <a:rPr lang="en-US" sz="8000" spc="-55" dirty="0">
                <a:solidFill>
                  <a:srgbClr val="0F0F0F"/>
                </a:solidFill>
                <a:effectLst/>
                <a:latin typeface="+mj-lt"/>
                <a:ea typeface="Times New Roman" panose="02020603050405020304" pitchFamily="18" charset="0"/>
              </a:rPr>
              <a:t> </a:t>
            </a:r>
            <a:r>
              <a:rPr lang="en-US" sz="8000" dirty="0">
                <a:solidFill>
                  <a:srgbClr val="0E0E0E"/>
                </a:solidFill>
                <a:effectLst/>
                <a:latin typeface="+mj-lt"/>
                <a:ea typeface="Times New Roman" panose="02020603050405020304" pitchFamily="18" charset="0"/>
              </a:rPr>
              <a:t>done.</a:t>
            </a:r>
            <a:r>
              <a:rPr lang="en-US" sz="8000" dirty="0">
                <a:effectLst/>
                <a:latin typeface="+mj-lt"/>
                <a:ea typeface="Times New Roman" panose="02020603050405020304" pitchFamily="18" charset="0"/>
              </a:rPr>
              <a:t> </a:t>
            </a:r>
          </a:p>
          <a:p>
            <a:pPr marR="210820">
              <a:lnSpc>
                <a:spcPct val="200000"/>
              </a:lnSpc>
            </a:pPr>
            <a:endParaRPr lang="en-IN" sz="8000" dirty="0">
              <a:effectLst/>
              <a:latin typeface="+mj-lt"/>
              <a:ea typeface="Times New Roman" panose="02020603050405020304" pitchFamily="18" charset="0"/>
            </a:endParaRPr>
          </a:p>
          <a:p>
            <a:endParaRPr lang="en-IN" dirty="0"/>
          </a:p>
        </p:txBody>
      </p:sp>
    </p:spTree>
    <p:extLst>
      <p:ext uri="{BB962C8B-B14F-4D97-AF65-F5344CB8AC3E}">
        <p14:creationId xmlns:p14="http://schemas.microsoft.com/office/powerpoint/2010/main" val="219258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A31A74-B15D-4ED5-BC0B-B19B24609878}"/>
              </a:ext>
            </a:extLst>
          </p:cNvPr>
          <p:cNvSpPr txBox="1"/>
          <p:nvPr/>
        </p:nvSpPr>
        <p:spPr>
          <a:xfrm>
            <a:off x="1520792" y="650098"/>
            <a:ext cx="9519385" cy="3077381"/>
          </a:xfrm>
          <a:prstGeom prst="rect">
            <a:avLst/>
          </a:prstGeom>
          <a:noFill/>
        </p:spPr>
        <p:txBody>
          <a:bodyPr wrap="square">
            <a:spAutoFit/>
          </a:bodyPr>
          <a:lstStyle/>
          <a:p>
            <a:pPr marL="285750" marR="210820" indent="-285750">
              <a:lnSpc>
                <a:spcPct val="200000"/>
              </a:lnSpc>
              <a:buFont typeface="Wingdings" panose="05000000000000000000" pitchFamily="2" charset="2"/>
              <a:buChar char="Ø"/>
            </a:pPr>
            <a:r>
              <a:rPr lang="en-US" sz="2000" spc="-5" dirty="0">
                <a:solidFill>
                  <a:srgbClr val="181818"/>
                </a:solidFill>
                <a:effectLst/>
                <a:latin typeface="+mj-lt"/>
                <a:ea typeface="Times New Roman" panose="02020603050405020304" pitchFamily="18" charset="0"/>
              </a:rPr>
              <a:t>This</a:t>
            </a:r>
            <a:r>
              <a:rPr lang="en-US" sz="2000" spc="15" dirty="0">
                <a:solidFill>
                  <a:srgbClr val="181818"/>
                </a:solidFill>
                <a:effectLst/>
                <a:latin typeface="+mj-lt"/>
                <a:ea typeface="Times New Roman" panose="02020603050405020304" pitchFamily="18" charset="0"/>
              </a:rPr>
              <a:t> </a:t>
            </a:r>
            <a:r>
              <a:rPr lang="en-US" sz="2000" spc="-5" dirty="0">
                <a:solidFill>
                  <a:srgbClr val="131313"/>
                </a:solidFill>
                <a:effectLst/>
                <a:latin typeface="+mj-lt"/>
                <a:ea typeface="Times New Roman" panose="02020603050405020304" pitchFamily="18" charset="0"/>
              </a:rPr>
              <a:t>project</a:t>
            </a:r>
            <a:r>
              <a:rPr lang="en-US" sz="2000" spc="15" dirty="0">
                <a:solidFill>
                  <a:srgbClr val="131313"/>
                </a:solidFill>
                <a:effectLst/>
                <a:latin typeface="+mj-lt"/>
                <a:ea typeface="Times New Roman" panose="02020603050405020304" pitchFamily="18" charset="0"/>
              </a:rPr>
              <a:t> </a:t>
            </a:r>
            <a:r>
              <a:rPr lang="en-US" sz="2000" spc="-5" dirty="0">
                <a:solidFill>
                  <a:srgbClr val="1D1D1D"/>
                </a:solidFill>
                <a:effectLst/>
                <a:latin typeface="+mj-lt"/>
                <a:ea typeface="Times New Roman" panose="02020603050405020304" pitchFamily="18" charset="0"/>
              </a:rPr>
              <a:t>is</a:t>
            </a:r>
            <a:r>
              <a:rPr lang="en-US" sz="2000" spc="45" dirty="0">
                <a:solidFill>
                  <a:srgbClr val="1D1D1D"/>
                </a:solidFill>
                <a:effectLst/>
                <a:latin typeface="+mj-lt"/>
                <a:ea typeface="Times New Roman" panose="02020603050405020304" pitchFamily="18" charset="0"/>
              </a:rPr>
              <a:t> </a:t>
            </a:r>
            <a:r>
              <a:rPr lang="en-US" sz="2000" spc="-5" dirty="0">
                <a:solidFill>
                  <a:srgbClr val="181818"/>
                </a:solidFill>
                <a:effectLst/>
                <a:latin typeface="+mj-lt"/>
                <a:ea typeface="Times New Roman" panose="02020603050405020304" pitchFamily="18" charset="0"/>
              </a:rPr>
              <a:t>run</a:t>
            </a:r>
            <a:r>
              <a:rPr lang="en-US" sz="2000" spc="15" dirty="0">
                <a:solidFill>
                  <a:srgbClr val="181818"/>
                </a:solidFill>
                <a:effectLst/>
                <a:latin typeface="+mj-lt"/>
                <a:ea typeface="Times New Roman" panose="02020603050405020304" pitchFamily="18" charset="0"/>
              </a:rPr>
              <a:t> </a:t>
            </a:r>
            <a:r>
              <a:rPr lang="en-US" sz="2000" spc="-5" dirty="0">
                <a:solidFill>
                  <a:srgbClr val="131313"/>
                </a:solidFill>
                <a:effectLst/>
                <a:latin typeface="+mj-lt"/>
                <a:ea typeface="Times New Roman" panose="02020603050405020304" pitchFamily="18" charset="0"/>
              </a:rPr>
              <a:t>through</a:t>
            </a:r>
            <a:r>
              <a:rPr lang="en-US" sz="2000" spc="65" dirty="0">
                <a:solidFill>
                  <a:srgbClr val="131313"/>
                </a:solidFill>
                <a:effectLst/>
                <a:latin typeface="+mj-lt"/>
                <a:ea typeface="Times New Roman" panose="02020603050405020304" pitchFamily="18" charset="0"/>
              </a:rPr>
              <a:t> connecting of hardware components and it is interlinked with software part to check whether the person wears mask or not. </a:t>
            </a:r>
            <a:r>
              <a:rPr lang="en-US" sz="2000" dirty="0">
                <a:solidFill>
                  <a:srgbClr val="111111"/>
                </a:solidFill>
                <a:effectLst/>
                <a:latin typeface="+mj-lt"/>
                <a:ea typeface="Times New Roman" panose="02020603050405020304" pitchFamily="18" charset="0"/>
              </a:rPr>
              <a:t>Face</a:t>
            </a:r>
            <a:r>
              <a:rPr lang="en-US" sz="2000" spc="10" dirty="0">
                <a:solidFill>
                  <a:srgbClr val="111111"/>
                </a:solidFill>
                <a:effectLst/>
                <a:latin typeface="+mj-lt"/>
                <a:ea typeface="Times New Roman" panose="02020603050405020304" pitchFamily="18" charset="0"/>
              </a:rPr>
              <a:t> </a:t>
            </a:r>
            <a:r>
              <a:rPr lang="en-US" sz="2000" dirty="0">
                <a:solidFill>
                  <a:srgbClr val="151515"/>
                </a:solidFill>
                <a:effectLst/>
                <a:latin typeface="+mj-lt"/>
                <a:ea typeface="Times New Roman" panose="02020603050405020304" pitchFamily="18" charset="0"/>
              </a:rPr>
              <a:t>will</a:t>
            </a:r>
            <a:r>
              <a:rPr lang="en-US" sz="2000" spc="-35" dirty="0">
                <a:solidFill>
                  <a:srgbClr val="151515"/>
                </a:solidFill>
                <a:effectLst/>
                <a:latin typeface="+mj-lt"/>
                <a:ea typeface="Times New Roman" panose="02020603050405020304" pitchFamily="18" charset="0"/>
              </a:rPr>
              <a:t> </a:t>
            </a:r>
            <a:r>
              <a:rPr lang="en-US" sz="2000" dirty="0">
                <a:solidFill>
                  <a:srgbClr val="181818"/>
                </a:solidFill>
                <a:effectLst/>
                <a:latin typeface="+mj-lt"/>
                <a:ea typeface="Times New Roman" panose="02020603050405020304" pitchFamily="18" charset="0"/>
              </a:rPr>
              <a:t>be</a:t>
            </a:r>
            <a:r>
              <a:rPr lang="en-US" sz="2000" spc="-75" dirty="0">
                <a:solidFill>
                  <a:srgbClr val="181818"/>
                </a:solidFill>
                <a:effectLst/>
                <a:latin typeface="+mj-lt"/>
                <a:ea typeface="Times New Roman" panose="02020603050405020304" pitchFamily="18" charset="0"/>
              </a:rPr>
              <a:t> </a:t>
            </a:r>
            <a:r>
              <a:rPr lang="en-US" sz="2000" dirty="0">
                <a:effectLst/>
                <a:latin typeface="+mj-lt"/>
                <a:ea typeface="Times New Roman" panose="02020603050405020304" pitchFamily="18" charset="0"/>
              </a:rPr>
              <a:t>captured</a:t>
            </a:r>
            <a:r>
              <a:rPr lang="en-US" sz="2000" spc="5" dirty="0">
                <a:effectLst/>
                <a:latin typeface="+mj-lt"/>
                <a:ea typeface="Times New Roman" panose="02020603050405020304" pitchFamily="18" charset="0"/>
              </a:rPr>
              <a:t> </a:t>
            </a:r>
            <a:r>
              <a:rPr lang="en-US" sz="2000" dirty="0">
                <a:solidFill>
                  <a:srgbClr val="0F0F0F"/>
                </a:solidFill>
                <a:effectLst/>
                <a:latin typeface="+mj-lt"/>
                <a:ea typeface="Times New Roman" panose="02020603050405020304" pitchFamily="18" charset="0"/>
              </a:rPr>
              <a:t>through Camera</a:t>
            </a:r>
            <a:r>
              <a:rPr lang="en-US" sz="2000" dirty="0">
                <a:solidFill>
                  <a:srgbClr val="111111"/>
                </a:solidFill>
                <a:effectLst/>
                <a:latin typeface="+mj-lt"/>
                <a:ea typeface="Times New Roman" panose="02020603050405020304" pitchFamily="18" charset="0"/>
              </a:rPr>
              <a:t> </a:t>
            </a:r>
            <a:r>
              <a:rPr lang="en-US" sz="2000" dirty="0">
                <a:solidFill>
                  <a:srgbClr val="0E0E0E"/>
                </a:solidFill>
                <a:effectLst/>
                <a:latin typeface="+mj-lt"/>
                <a:ea typeface="Times New Roman" panose="02020603050405020304" pitchFamily="18" charset="0"/>
              </a:rPr>
              <a:t>and </a:t>
            </a:r>
            <a:r>
              <a:rPr lang="en-US" sz="2000" dirty="0">
                <a:solidFill>
                  <a:srgbClr val="0C0C0C"/>
                </a:solidFill>
                <a:effectLst/>
                <a:latin typeface="+mj-lt"/>
                <a:ea typeface="Times New Roman" panose="02020603050405020304" pitchFamily="18" charset="0"/>
              </a:rPr>
              <a:t>detects </a:t>
            </a:r>
            <a:r>
              <a:rPr lang="en-US" sz="2000" dirty="0">
                <a:solidFill>
                  <a:srgbClr val="0E0E0E"/>
                </a:solidFill>
                <a:effectLst/>
                <a:latin typeface="+mj-lt"/>
                <a:ea typeface="Times New Roman" panose="02020603050405020304" pitchFamily="18" charset="0"/>
              </a:rPr>
              <a:t>whether </a:t>
            </a:r>
            <a:r>
              <a:rPr lang="en-US" sz="2000" dirty="0">
                <a:solidFill>
                  <a:srgbClr val="1A1A1A"/>
                </a:solidFill>
                <a:effectLst/>
                <a:latin typeface="+mj-lt"/>
                <a:ea typeface="Times New Roman" panose="02020603050405020304" pitchFamily="18" charset="0"/>
              </a:rPr>
              <a:t>the </a:t>
            </a:r>
            <a:r>
              <a:rPr lang="en-US" sz="2000" dirty="0">
                <a:solidFill>
                  <a:srgbClr val="0E0E0E"/>
                </a:solidFill>
                <a:effectLst/>
                <a:latin typeface="+mj-lt"/>
                <a:ea typeface="Times New Roman" panose="02020603050405020304" pitchFamily="18" charset="0"/>
              </a:rPr>
              <a:t>person </a:t>
            </a:r>
            <a:r>
              <a:rPr lang="en-US" sz="2000" dirty="0">
                <a:solidFill>
                  <a:srgbClr val="1A1A1A"/>
                </a:solidFill>
                <a:effectLst/>
                <a:latin typeface="+mj-lt"/>
                <a:ea typeface="Times New Roman" panose="02020603050405020304" pitchFamily="18" charset="0"/>
              </a:rPr>
              <a:t>is </a:t>
            </a:r>
            <a:r>
              <a:rPr lang="en-US" sz="2000" dirty="0">
                <a:solidFill>
                  <a:srgbClr val="151515"/>
                </a:solidFill>
                <a:effectLst/>
                <a:latin typeface="+mj-lt"/>
                <a:ea typeface="Times New Roman" panose="02020603050405020304" pitchFamily="18" charset="0"/>
              </a:rPr>
              <a:t>wearing </a:t>
            </a:r>
            <a:r>
              <a:rPr lang="en-US" sz="2000" dirty="0">
                <a:solidFill>
                  <a:srgbClr val="1C1C1C"/>
                </a:solidFill>
                <a:effectLst/>
                <a:latin typeface="+mj-lt"/>
                <a:ea typeface="Times New Roman" panose="02020603050405020304" pitchFamily="18" charset="0"/>
              </a:rPr>
              <a:t>a </a:t>
            </a:r>
            <a:r>
              <a:rPr lang="en-US" sz="2000" dirty="0">
                <a:effectLst/>
                <a:latin typeface="+mj-lt"/>
                <a:ea typeface="Times New Roman" panose="02020603050405020304" pitchFamily="18" charset="0"/>
              </a:rPr>
              <a:t>face </a:t>
            </a:r>
            <a:r>
              <a:rPr lang="en-US" sz="2000" dirty="0">
                <a:solidFill>
                  <a:srgbClr val="151515"/>
                </a:solidFill>
                <a:effectLst/>
                <a:latin typeface="+mj-lt"/>
                <a:ea typeface="Times New Roman" panose="02020603050405020304" pitchFamily="18" charset="0"/>
              </a:rPr>
              <a:t>mask </a:t>
            </a:r>
            <a:r>
              <a:rPr lang="en-US" sz="2000" dirty="0">
                <a:solidFill>
                  <a:srgbClr val="0C0C0C"/>
                </a:solidFill>
                <a:effectLst/>
                <a:latin typeface="+mj-lt"/>
                <a:ea typeface="Times New Roman" panose="02020603050405020304" pitchFamily="18" charset="0"/>
              </a:rPr>
              <a:t>or </a:t>
            </a:r>
            <a:r>
              <a:rPr lang="en-US" sz="2000" dirty="0">
                <a:solidFill>
                  <a:srgbClr val="111111"/>
                </a:solidFill>
                <a:effectLst/>
                <a:latin typeface="+mj-lt"/>
                <a:ea typeface="Times New Roman" panose="02020603050405020304" pitchFamily="18" charset="0"/>
              </a:rPr>
              <a:t>not </a:t>
            </a:r>
            <a:r>
              <a:rPr lang="en-US" sz="2000" dirty="0">
                <a:effectLst/>
                <a:latin typeface="+mj-lt"/>
                <a:ea typeface="Times New Roman" panose="02020603050405020304" pitchFamily="18" charset="0"/>
              </a:rPr>
              <a:t>using </a:t>
            </a:r>
            <a:r>
              <a:rPr lang="en-US" sz="2000" dirty="0">
                <a:solidFill>
                  <a:srgbClr val="161616"/>
                </a:solidFill>
                <a:effectLst/>
                <a:latin typeface="+mj-lt"/>
                <a:ea typeface="Times New Roman" panose="02020603050405020304" pitchFamily="18" charset="0"/>
              </a:rPr>
              <a:t>their </a:t>
            </a:r>
            <a:r>
              <a:rPr lang="en-US" sz="2000" dirty="0">
                <a:effectLst/>
                <a:latin typeface="+mj-lt"/>
                <a:ea typeface="Times New Roman" panose="02020603050405020304" pitchFamily="18" charset="0"/>
              </a:rPr>
              <a:t>facial</a:t>
            </a:r>
            <a:r>
              <a:rPr lang="en-US" sz="2000" spc="5" dirty="0">
                <a:effectLst/>
                <a:latin typeface="+mj-lt"/>
                <a:ea typeface="Times New Roman" panose="02020603050405020304" pitchFamily="18" charset="0"/>
              </a:rPr>
              <a:t> </a:t>
            </a:r>
            <a:r>
              <a:rPr lang="en-US" sz="2000" spc="-5" dirty="0">
                <a:solidFill>
                  <a:srgbClr val="0C0C0C"/>
                </a:solidFill>
                <a:effectLst/>
                <a:latin typeface="+mj-lt"/>
                <a:ea typeface="Times New Roman" panose="02020603050405020304" pitchFamily="18" charset="0"/>
              </a:rPr>
              <a:t>features </a:t>
            </a:r>
            <a:r>
              <a:rPr lang="en-US" sz="2000" spc="-5" dirty="0">
                <a:solidFill>
                  <a:srgbClr val="212121"/>
                </a:solidFill>
                <a:effectLst/>
                <a:latin typeface="+mj-lt"/>
                <a:ea typeface="Times New Roman" panose="02020603050405020304" pitchFamily="18" charset="0"/>
              </a:rPr>
              <a:t>and </a:t>
            </a:r>
            <a:r>
              <a:rPr lang="en-US" sz="2000" spc="-5" dirty="0">
                <a:solidFill>
                  <a:srgbClr val="161616"/>
                </a:solidFill>
                <a:effectLst/>
                <a:latin typeface="+mj-lt"/>
                <a:ea typeface="Times New Roman" panose="02020603050405020304" pitchFamily="18" charset="0"/>
              </a:rPr>
              <a:t>the </a:t>
            </a:r>
            <a:r>
              <a:rPr lang="en-US" sz="2000" spc="-5" dirty="0">
                <a:solidFill>
                  <a:srgbClr val="1F1F1F"/>
                </a:solidFill>
                <a:effectLst/>
                <a:latin typeface="+mj-lt"/>
                <a:ea typeface="Times New Roman" panose="02020603050405020304" pitchFamily="18" charset="0"/>
              </a:rPr>
              <a:t>data </a:t>
            </a:r>
            <a:r>
              <a:rPr lang="en-US" sz="2000" spc="-5" dirty="0">
                <a:solidFill>
                  <a:srgbClr val="181818"/>
                </a:solidFill>
                <a:effectLst/>
                <a:latin typeface="+mj-lt"/>
                <a:ea typeface="Times New Roman" panose="02020603050405020304" pitchFamily="18" charset="0"/>
              </a:rPr>
              <a:t>is </a:t>
            </a:r>
            <a:r>
              <a:rPr lang="en-US" sz="2000" spc="-5" dirty="0">
                <a:solidFill>
                  <a:srgbClr val="111111"/>
                </a:solidFill>
                <a:effectLst/>
                <a:latin typeface="+mj-lt"/>
                <a:ea typeface="Times New Roman" panose="02020603050405020304" pitchFamily="18" charset="0"/>
              </a:rPr>
              <a:t>sent </a:t>
            </a:r>
            <a:r>
              <a:rPr lang="en-US" sz="2000" spc="-5" dirty="0">
                <a:solidFill>
                  <a:srgbClr val="1A1A1A"/>
                </a:solidFill>
                <a:effectLst/>
                <a:latin typeface="+mj-lt"/>
                <a:ea typeface="Times New Roman" panose="02020603050405020304" pitchFamily="18" charset="0"/>
              </a:rPr>
              <a:t>to Arduino</a:t>
            </a:r>
            <a:r>
              <a:rPr lang="en-US" sz="2000" spc="-5" dirty="0">
                <a:solidFill>
                  <a:srgbClr val="111111"/>
                </a:solidFill>
                <a:effectLst/>
                <a:latin typeface="+mj-lt"/>
                <a:ea typeface="Times New Roman" panose="02020603050405020304" pitchFamily="18" charset="0"/>
              </a:rPr>
              <a:t> and it sends the information for motor to open the door or not.</a:t>
            </a:r>
            <a:endParaRPr lang="en-IN" sz="2000" dirty="0">
              <a:effectLst/>
              <a:latin typeface="+mj-lt"/>
              <a:ea typeface="Times New Roman" panose="02020603050405020304" pitchFamily="18" charset="0"/>
            </a:endParaRPr>
          </a:p>
        </p:txBody>
      </p:sp>
    </p:spTree>
    <p:extLst>
      <p:ext uri="{BB962C8B-B14F-4D97-AF65-F5344CB8AC3E}">
        <p14:creationId xmlns:p14="http://schemas.microsoft.com/office/powerpoint/2010/main" val="4237143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0D32F-8443-4363-B5DA-B73BF67F53F1}"/>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2D27B645-1ECC-44A3-B3E8-96458DBF0587}"/>
              </a:ext>
            </a:extLst>
          </p:cNvPr>
          <p:cNvSpPr>
            <a:spLocks noGrp="1"/>
          </p:cNvSpPr>
          <p:nvPr>
            <p:ph idx="1"/>
          </p:nvPr>
        </p:nvSpPr>
        <p:spPr/>
        <p:txBody>
          <a:bodyPr>
            <a:normAutofit lnSpcReduction="10000"/>
          </a:bodyPr>
          <a:lstStyle/>
          <a:p>
            <a:pPr marL="0" indent="0">
              <a:buNone/>
            </a:pPr>
            <a:r>
              <a:rPr lang="en-US" u="sng" dirty="0"/>
              <a:t>Objective and goal :</a:t>
            </a:r>
          </a:p>
          <a:p>
            <a:pPr marL="0" indent="0">
              <a:buNone/>
            </a:pPr>
            <a:r>
              <a:rPr lang="en-US" dirty="0"/>
              <a:t>                                     The principle objective of “Smart Door” project is to give some effective innovation to prevent the spread of  Corona virus. Primary objectives behind the improvement of this project are as per the following:</a:t>
            </a:r>
          </a:p>
          <a:p>
            <a:pPr>
              <a:buFont typeface="Wingdings" panose="05000000000000000000" pitchFamily="2" charset="2"/>
              <a:buChar char="Ø"/>
            </a:pPr>
            <a:r>
              <a:rPr lang="en-US" dirty="0"/>
              <a:t>  -Preventing the spread of Corona virus by advancing the utilization of face masks          assistance of advance technology to identify the face mask.</a:t>
            </a:r>
          </a:p>
          <a:p>
            <a:pPr>
              <a:buFont typeface="Wingdings" panose="05000000000000000000" pitchFamily="2" charset="2"/>
              <a:buChar char="Ø"/>
            </a:pPr>
            <a:r>
              <a:rPr lang="en-US" dirty="0"/>
              <a:t>   Ensure a protected workplace.</a:t>
            </a:r>
          </a:p>
          <a:p>
            <a:pPr>
              <a:buFont typeface="Wingdings" panose="05000000000000000000" pitchFamily="2" charset="2"/>
              <a:buChar char="Ø"/>
            </a:pPr>
            <a:r>
              <a:rPr lang="en-US" dirty="0"/>
              <a:t>   Save the lives of people</a:t>
            </a:r>
          </a:p>
          <a:p>
            <a:pPr marL="0" indent="0">
              <a:buNone/>
            </a:pPr>
            <a:endParaRPr lang="en-US" dirty="0"/>
          </a:p>
          <a:p>
            <a:endParaRPr lang="en-IN" dirty="0"/>
          </a:p>
        </p:txBody>
      </p:sp>
    </p:spTree>
    <p:extLst>
      <p:ext uri="{BB962C8B-B14F-4D97-AF65-F5344CB8AC3E}">
        <p14:creationId xmlns:p14="http://schemas.microsoft.com/office/powerpoint/2010/main" val="4095815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81F45-B977-49F3-AF84-FBA46A045E36}"/>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9C0B4DD3-9015-4F9D-9C09-28195BBDD20A}"/>
              </a:ext>
            </a:extLst>
          </p:cNvPr>
          <p:cNvSpPr>
            <a:spLocks noGrp="1"/>
          </p:cNvSpPr>
          <p:nvPr>
            <p:ph idx="1"/>
          </p:nvPr>
        </p:nvSpPr>
        <p:spPr/>
        <p:txBody>
          <a:bodyPr/>
          <a:lstStyle/>
          <a:p>
            <a:r>
              <a:rPr lang="en-US" dirty="0">
                <a:solidFill>
                  <a:srgbClr val="131313"/>
                </a:solidFill>
                <a:effectLst/>
                <a:ea typeface="Times New Roman" panose="02020603050405020304" pitchFamily="18" charset="0"/>
              </a:rPr>
              <a:t>To </a:t>
            </a:r>
            <a:r>
              <a:rPr lang="en-US" dirty="0">
                <a:solidFill>
                  <a:srgbClr val="111111"/>
                </a:solidFill>
                <a:effectLst/>
                <a:ea typeface="Times New Roman" panose="02020603050405020304" pitchFamily="18" charset="0"/>
              </a:rPr>
              <a:t>Design </a:t>
            </a:r>
            <a:r>
              <a:rPr lang="en-US" dirty="0">
                <a:solidFill>
                  <a:srgbClr val="212121"/>
                </a:solidFill>
                <a:effectLst/>
                <a:ea typeface="Times New Roman" panose="02020603050405020304" pitchFamily="18" charset="0"/>
              </a:rPr>
              <a:t>a </a:t>
            </a:r>
            <a:r>
              <a:rPr lang="en-US" dirty="0">
                <a:solidFill>
                  <a:srgbClr val="111111"/>
                </a:solidFill>
                <a:effectLst/>
                <a:ea typeface="Times New Roman" panose="02020603050405020304" pitchFamily="18" charset="0"/>
              </a:rPr>
              <a:t>system</a:t>
            </a:r>
            <a:r>
              <a:rPr lang="en-US" spc="5" dirty="0">
                <a:solidFill>
                  <a:srgbClr val="111111"/>
                </a:solidFill>
                <a:effectLst/>
                <a:ea typeface="Times New Roman" panose="02020603050405020304" pitchFamily="18" charset="0"/>
              </a:rPr>
              <a:t> </a:t>
            </a:r>
            <a:r>
              <a:rPr lang="en-US" dirty="0">
                <a:solidFill>
                  <a:srgbClr val="0E0E0E"/>
                </a:solidFill>
                <a:effectLst/>
                <a:ea typeface="Times New Roman" panose="02020603050405020304" pitchFamily="18" charset="0"/>
              </a:rPr>
              <a:t>to </a:t>
            </a:r>
            <a:r>
              <a:rPr lang="en-US" dirty="0">
                <a:solidFill>
                  <a:srgbClr val="131313"/>
                </a:solidFill>
                <a:effectLst/>
                <a:ea typeface="Times New Roman" panose="02020603050405020304" pitchFamily="18" charset="0"/>
              </a:rPr>
              <a:t>determine whether </a:t>
            </a:r>
            <a:r>
              <a:rPr lang="en-US" dirty="0">
                <a:solidFill>
                  <a:srgbClr val="0F0F0F"/>
                </a:solidFill>
                <a:effectLst/>
                <a:ea typeface="Times New Roman" panose="02020603050405020304" pitchFamily="18" charset="0"/>
              </a:rPr>
              <a:t>the person </a:t>
            </a:r>
            <a:r>
              <a:rPr lang="en-US" dirty="0">
                <a:solidFill>
                  <a:srgbClr val="181818"/>
                </a:solidFill>
                <a:effectLst/>
                <a:ea typeface="Times New Roman" panose="02020603050405020304" pitchFamily="18" charset="0"/>
              </a:rPr>
              <a:t>wearing </a:t>
            </a:r>
            <a:r>
              <a:rPr lang="en-US" dirty="0">
                <a:solidFill>
                  <a:srgbClr val="161616"/>
                </a:solidFill>
                <a:effectLst/>
                <a:ea typeface="Times New Roman" panose="02020603050405020304" pitchFamily="18" charset="0"/>
              </a:rPr>
              <a:t>a face mask </a:t>
            </a:r>
            <a:r>
              <a:rPr lang="en-US" dirty="0">
                <a:solidFill>
                  <a:srgbClr val="1A1A1A"/>
                </a:solidFill>
                <a:effectLst/>
                <a:ea typeface="Times New Roman" panose="02020603050405020304" pitchFamily="18" charset="0"/>
              </a:rPr>
              <a:t>or </a:t>
            </a:r>
            <a:r>
              <a:rPr lang="en-US" dirty="0">
                <a:solidFill>
                  <a:srgbClr val="161616"/>
                </a:solidFill>
                <a:effectLst/>
                <a:ea typeface="Times New Roman" panose="02020603050405020304" pitchFamily="18" charset="0"/>
              </a:rPr>
              <a:t>not. </a:t>
            </a:r>
            <a:r>
              <a:rPr lang="en-US" dirty="0">
                <a:solidFill>
                  <a:srgbClr val="1C1C1C"/>
                </a:solidFill>
                <a:effectLst/>
                <a:ea typeface="Times New Roman" panose="02020603050405020304" pitchFamily="18" charset="0"/>
              </a:rPr>
              <a:t>Using </a:t>
            </a:r>
            <a:r>
              <a:rPr lang="en-US" dirty="0">
                <a:solidFill>
                  <a:srgbClr val="181818"/>
                </a:solidFill>
                <a:effectLst/>
                <a:ea typeface="Times New Roman" panose="02020603050405020304" pitchFamily="18" charset="0"/>
              </a:rPr>
              <a:t>the</a:t>
            </a:r>
            <a:r>
              <a:rPr lang="en-US" spc="5" dirty="0">
                <a:solidFill>
                  <a:srgbClr val="181818"/>
                </a:solidFill>
                <a:effectLst/>
                <a:ea typeface="Times New Roman" panose="02020603050405020304" pitchFamily="18" charset="0"/>
              </a:rPr>
              <a:t> </a:t>
            </a:r>
            <a:r>
              <a:rPr lang="en-US" dirty="0">
                <a:solidFill>
                  <a:srgbClr val="0F0F0F"/>
                </a:solidFill>
                <a:effectLst/>
                <a:ea typeface="Times New Roman" panose="02020603050405020304" pitchFamily="18" charset="0"/>
              </a:rPr>
              <a:t>data, </a:t>
            </a:r>
            <a:r>
              <a:rPr lang="en-US" dirty="0">
                <a:solidFill>
                  <a:srgbClr val="151515"/>
                </a:solidFill>
                <a:effectLst/>
                <a:ea typeface="Times New Roman" panose="02020603050405020304" pitchFamily="18" charset="0"/>
              </a:rPr>
              <a:t>which </a:t>
            </a:r>
            <a:r>
              <a:rPr lang="en-US" dirty="0">
                <a:solidFill>
                  <a:srgbClr val="0F0F0F"/>
                </a:solidFill>
                <a:effectLst/>
                <a:ea typeface="Times New Roman" panose="02020603050405020304" pitchFamily="18" charset="0"/>
              </a:rPr>
              <a:t>we </a:t>
            </a:r>
            <a:r>
              <a:rPr lang="en-US" dirty="0">
                <a:solidFill>
                  <a:srgbClr val="161616"/>
                </a:solidFill>
                <a:effectLst/>
                <a:ea typeface="Times New Roman" panose="02020603050405020304" pitchFamily="18" charset="0"/>
              </a:rPr>
              <a:t>get </a:t>
            </a:r>
            <a:r>
              <a:rPr lang="en-US" dirty="0">
                <a:solidFill>
                  <a:srgbClr val="131313"/>
                </a:solidFill>
                <a:effectLst/>
                <a:ea typeface="Times New Roman" panose="02020603050405020304" pitchFamily="18" charset="0"/>
              </a:rPr>
              <a:t>from </a:t>
            </a:r>
            <a:r>
              <a:rPr lang="en-US" dirty="0">
                <a:solidFill>
                  <a:srgbClr val="0F0F0F"/>
                </a:solidFill>
                <a:effectLst/>
                <a:ea typeface="Times New Roman" panose="02020603050405020304" pitchFamily="18" charset="0"/>
              </a:rPr>
              <a:t>the </a:t>
            </a:r>
            <a:r>
              <a:rPr lang="en-US" dirty="0">
                <a:solidFill>
                  <a:srgbClr val="0C0C0C"/>
                </a:solidFill>
                <a:effectLst/>
                <a:ea typeface="Times New Roman" panose="02020603050405020304" pitchFamily="18" charset="0"/>
              </a:rPr>
              <a:t>camera </a:t>
            </a:r>
            <a:r>
              <a:rPr lang="en-US" dirty="0">
                <a:solidFill>
                  <a:srgbClr val="181818"/>
                </a:solidFill>
                <a:effectLst/>
                <a:ea typeface="Times New Roman" panose="02020603050405020304" pitchFamily="18" charset="0"/>
              </a:rPr>
              <a:t>we </a:t>
            </a:r>
            <a:r>
              <a:rPr lang="en-US" dirty="0">
                <a:solidFill>
                  <a:srgbClr val="151515"/>
                </a:solidFill>
                <a:effectLst/>
                <a:ea typeface="Times New Roman" panose="02020603050405020304" pitchFamily="18" charset="0"/>
              </a:rPr>
              <a:t>can </a:t>
            </a:r>
            <a:r>
              <a:rPr lang="en-US" dirty="0">
                <a:solidFill>
                  <a:srgbClr val="131313"/>
                </a:solidFill>
                <a:effectLst/>
                <a:ea typeface="Times New Roman" panose="02020603050405020304" pitchFamily="18" charset="0"/>
              </a:rPr>
              <a:t>decide whether </a:t>
            </a:r>
            <a:r>
              <a:rPr lang="en-US" dirty="0">
                <a:effectLst/>
                <a:ea typeface="Times New Roman" panose="02020603050405020304" pitchFamily="18" charset="0"/>
              </a:rPr>
              <a:t>the concerned</a:t>
            </a:r>
            <a:r>
              <a:rPr lang="en-US" spc="5" dirty="0">
                <a:effectLst/>
                <a:ea typeface="Times New Roman" panose="02020603050405020304" pitchFamily="18" charset="0"/>
              </a:rPr>
              <a:t> </a:t>
            </a:r>
            <a:r>
              <a:rPr lang="en-US" dirty="0">
                <a:solidFill>
                  <a:srgbClr val="111111"/>
                </a:solidFill>
                <a:effectLst/>
                <a:ea typeface="Times New Roman" panose="02020603050405020304" pitchFamily="18" charset="0"/>
              </a:rPr>
              <a:t>person </a:t>
            </a:r>
            <a:r>
              <a:rPr lang="en-US" dirty="0">
                <a:solidFill>
                  <a:srgbClr val="161616"/>
                </a:solidFill>
                <a:effectLst/>
                <a:ea typeface="Times New Roman" panose="02020603050405020304" pitchFamily="18" charset="0"/>
              </a:rPr>
              <a:t>can be</a:t>
            </a:r>
            <a:r>
              <a:rPr lang="en-US" spc="5" dirty="0">
                <a:solidFill>
                  <a:srgbClr val="161616"/>
                </a:solidFill>
                <a:effectLst/>
                <a:ea typeface="Times New Roman" panose="02020603050405020304" pitchFamily="18" charset="0"/>
              </a:rPr>
              <a:t> </a:t>
            </a:r>
            <a:r>
              <a:rPr lang="en-US" dirty="0">
                <a:effectLst/>
                <a:ea typeface="Times New Roman" panose="02020603050405020304" pitchFamily="18" charset="0"/>
              </a:rPr>
              <a:t>allowed</a:t>
            </a:r>
            <a:r>
              <a:rPr lang="en-US" spc="10" dirty="0">
                <a:effectLst/>
                <a:ea typeface="Times New Roman" panose="02020603050405020304" pitchFamily="18" charset="0"/>
              </a:rPr>
              <a:t> </a:t>
            </a:r>
            <a:r>
              <a:rPr lang="en-US" dirty="0">
                <a:solidFill>
                  <a:srgbClr val="111111"/>
                </a:solidFill>
                <a:effectLst/>
                <a:ea typeface="Times New Roman" panose="02020603050405020304" pitchFamily="18" charset="0"/>
              </a:rPr>
              <a:t>inside</a:t>
            </a:r>
            <a:r>
              <a:rPr lang="en-US" spc="-20" dirty="0">
                <a:solidFill>
                  <a:srgbClr val="111111"/>
                </a:solidFill>
                <a:effectLst/>
                <a:ea typeface="Times New Roman" panose="02020603050405020304" pitchFamily="18" charset="0"/>
              </a:rPr>
              <a:t> </a:t>
            </a:r>
            <a:r>
              <a:rPr lang="en-US" dirty="0">
                <a:effectLst/>
                <a:ea typeface="Times New Roman" panose="02020603050405020304" pitchFamily="18" charset="0"/>
              </a:rPr>
              <a:t>the</a:t>
            </a:r>
            <a:r>
              <a:rPr lang="en-US" spc="-50" dirty="0">
                <a:effectLst/>
                <a:ea typeface="Times New Roman" panose="02020603050405020304" pitchFamily="18" charset="0"/>
              </a:rPr>
              <a:t> </a:t>
            </a:r>
            <a:r>
              <a:rPr lang="en-US" dirty="0">
                <a:solidFill>
                  <a:srgbClr val="161616"/>
                </a:solidFill>
                <a:effectLst/>
                <a:ea typeface="Times New Roman" panose="02020603050405020304" pitchFamily="18" charset="0"/>
              </a:rPr>
              <a:t>place</a:t>
            </a:r>
            <a:r>
              <a:rPr lang="en-US" spc="-65" dirty="0">
                <a:solidFill>
                  <a:srgbClr val="161616"/>
                </a:solidFill>
                <a:effectLst/>
                <a:ea typeface="Times New Roman" panose="02020603050405020304" pitchFamily="18" charset="0"/>
              </a:rPr>
              <a:t> </a:t>
            </a:r>
            <a:r>
              <a:rPr lang="en-US" dirty="0">
                <a:solidFill>
                  <a:srgbClr val="1C1C1C"/>
                </a:solidFill>
                <a:effectLst/>
                <a:ea typeface="Times New Roman" panose="02020603050405020304" pitchFamily="18" charset="0"/>
              </a:rPr>
              <a:t>or</a:t>
            </a:r>
            <a:r>
              <a:rPr lang="en-US" spc="-25" dirty="0">
                <a:solidFill>
                  <a:srgbClr val="1C1C1C"/>
                </a:solidFill>
                <a:effectLst/>
                <a:ea typeface="Times New Roman" panose="02020603050405020304" pitchFamily="18" charset="0"/>
              </a:rPr>
              <a:t> </a:t>
            </a:r>
            <a:r>
              <a:rPr lang="en-US" dirty="0">
                <a:solidFill>
                  <a:srgbClr val="161616"/>
                </a:solidFill>
                <a:effectLst/>
                <a:ea typeface="Times New Roman" panose="02020603050405020304" pitchFamily="18" charset="0"/>
              </a:rPr>
              <a:t>not.</a:t>
            </a:r>
            <a:r>
              <a:rPr lang="en-US" spc="-25" dirty="0">
                <a:solidFill>
                  <a:srgbClr val="161616"/>
                </a:solidFill>
                <a:effectLst/>
                <a:ea typeface="Times New Roman" panose="02020603050405020304" pitchFamily="18" charset="0"/>
              </a:rPr>
              <a:t> </a:t>
            </a:r>
            <a:r>
              <a:rPr lang="en-US" dirty="0">
                <a:solidFill>
                  <a:srgbClr val="111111"/>
                </a:solidFill>
                <a:effectLst/>
                <a:ea typeface="Times New Roman" panose="02020603050405020304" pitchFamily="18" charset="0"/>
              </a:rPr>
              <a:t>This</a:t>
            </a:r>
            <a:r>
              <a:rPr lang="en-US" spc="-5" dirty="0">
                <a:solidFill>
                  <a:srgbClr val="111111"/>
                </a:solidFill>
                <a:effectLst/>
                <a:ea typeface="Times New Roman" panose="02020603050405020304" pitchFamily="18" charset="0"/>
              </a:rPr>
              <a:t> </a:t>
            </a:r>
            <a:r>
              <a:rPr lang="en-US" dirty="0">
                <a:effectLst/>
                <a:ea typeface="Times New Roman" panose="02020603050405020304" pitchFamily="18" charset="0"/>
              </a:rPr>
              <a:t>project</a:t>
            </a:r>
            <a:r>
              <a:rPr lang="en-US" spc="-15" dirty="0">
                <a:effectLst/>
                <a:ea typeface="Times New Roman" panose="02020603050405020304" pitchFamily="18" charset="0"/>
              </a:rPr>
              <a:t> </a:t>
            </a:r>
            <a:r>
              <a:rPr lang="en-US" dirty="0">
                <a:solidFill>
                  <a:srgbClr val="0F0F0F"/>
                </a:solidFill>
                <a:effectLst/>
                <a:ea typeface="Times New Roman" panose="02020603050405020304" pitchFamily="18" charset="0"/>
              </a:rPr>
              <a:t>can</a:t>
            </a:r>
            <a:r>
              <a:rPr lang="en-US" spc="-20" dirty="0">
                <a:solidFill>
                  <a:srgbClr val="0F0F0F"/>
                </a:solidFill>
                <a:effectLst/>
                <a:ea typeface="Times New Roman" panose="02020603050405020304" pitchFamily="18" charset="0"/>
              </a:rPr>
              <a:t> </a:t>
            </a:r>
            <a:r>
              <a:rPr lang="en-US" dirty="0">
                <a:solidFill>
                  <a:srgbClr val="0E0E0E"/>
                </a:solidFill>
                <a:effectLst/>
                <a:ea typeface="Times New Roman" panose="02020603050405020304" pitchFamily="18" charset="0"/>
              </a:rPr>
              <a:t>be</a:t>
            </a:r>
            <a:r>
              <a:rPr lang="en-US" spc="-65" dirty="0">
                <a:solidFill>
                  <a:srgbClr val="0E0E0E"/>
                </a:solidFill>
                <a:effectLst/>
                <a:ea typeface="Times New Roman" panose="02020603050405020304" pitchFamily="18" charset="0"/>
              </a:rPr>
              <a:t> </a:t>
            </a:r>
            <a:r>
              <a:rPr lang="en-US" dirty="0">
                <a:solidFill>
                  <a:srgbClr val="151515"/>
                </a:solidFill>
                <a:effectLst/>
                <a:ea typeface="Times New Roman" panose="02020603050405020304" pitchFamily="18" charset="0"/>
              </a:rPr>
              <a:t>used</a:t>
            </a:r>
            <a:r>
              <a:rPr lang="en-US" spc="25" dirty="0">
                <a:solidFill>
                  <a:srgbClr val="151515"/>
                </a:solidFill>
                <a:effectLst/>
                <a:ea typeface="Times New Roman" panose="02020603050405020304" pitchFamily="18" charset="0"/>
              </a:rPr>
              <a:t> </a:t>
            </a:r>
            <a:r>
              <a:rPr lang="en-US" dirty="0">
                <a:solidFill>
                  <a:srgbClr val="181818"/>
                </a:solidFill>
                <a:effectLst/>
                <a:ea typeface="Times New Roman" panose="02020603050405020304" pitchFamily="18" charset="0"/>
              </a:rPr>
              <a:t>in</a:t>
            </a:r>
            <a:r>
              <a:rPr lang="en-US" spc="15" dirty="0">
                <a:solidFill>
                  <a:srgbClr val="181818"/>
                </a:solidFill>
                <a:effectLst/>
                <a:ea typeface="Times New Roman" panose="02020603050405020304" pitchFamily="18" charset="0"/>
              </a:rPr>
              <a:t> </a:t>
            </a:r>
            <a:r>
              <a:rPr lang="en-US" dirty="0">
                <a:solidFill>
                  <a:srgbClr val="0F0F0F"/>
                </a:solidFill>
                <a:effectLst/>
                <a:ea typeface="Times New Roman" panose="02020603050405020304" pitchFamily="18" charset="0"/>
              </a:rPr>
              <a:t>the</a:t>
            </a:r>
            <a:r>
              <a:rPr lang="en-US" spc="-60" dirty="0">
                <a:solidFill>
                  <a:srgbClr val="0F0F0F"/>
                </a:solidFill>
                <a:effectLst/>
                <a:ea typeface="Times New Roman" panose="02020603050405020304" pitchFamily="18" charset="0"/>
              </a:rPr>
              <a:t> </a:t>
            </a:r>
            <a:r>
              <a:rPr lang="en-US" dirty="0">
                <a:effectLst/>
                <a:ea typeface="Times New Roman" panose="02020603050405020304" pitchFamily="18" charset="0"/>
              </a:rPr>
              <a:t>hospital,</a:t>
            </a:r>
            <a:r>
              <a:rPr lang="en-US" spc="20" dirty="0">
                <a:effectLst/>
                <a:ea typeface="Times New Roman" panose="02020603050405020304" pitchFamily="18" charset="0"/>
              </a:rPr>
              <a:t> </a:t>
            </a:r>
            <a:r>
              <a:rPr lang="en-US" dirty="0">
                <a:effectLst/>
                <a:ea typeface="Times New Roman" panose="02020603050405020304" pitchFamily="18" charset="0"/>
              </a:rPr>
              <a:t>market,</a:t>
            </a:r>
            <a:r>
              <a:rPr lang="en-US" spc="5" dirty="0">
                <a:effectLst/>
                <a:ea typeface="Times New Roman" panose="02020603050405020304" pitchFamily="18" charset="0"/>
              </a:rPr>
              <a:t> </a:t>
            </a:r>
            <a:r>
              <a:rPr lang="en-US" dirty="0">
                <a:solidFill>
                  <a:srgbClr val="0E0E0E"/>
                </a:solidFill>
                <a:effectLst/>
                <a:ea typeface="Times New Roman" panose="02020603050405020304" pitchFamily="18" charset="0"/>
              </a:rPr>
              <a:t>bus</a:t>
            </a:r>
            <a:r>
              <a:rPr lang="en-US" spc="-10" dirty="0">
                <a:solidFill>
                  <a:srgbClr val="0E0E0E"/>
                </a:solidFill>
                <a:effectLst/>
                <a:ea typeface="Times New Roman" panose="02020603050405020304" pitchFamily="18" charset="0"/>
              </a:rPr>
              <a:t> </a:t>
            </a:r>
            <a:r>
              <a:rPr lang="en-US" dirty="0">
                <a:solidFill>
                  <a:srgbClr val="0E0E0E"/>
                </a:solidFill>
                <a:effectLst/>
                <a:ea typeface="Times New Roman" panose="02020603050405020304" pitchFamily="18" charset="0"/>
              </a:rPr>
              <a:t>terminals,</a:t>
            </a:r>
            <a:r>
              <a:rPr lang="en-US" spc="-285" dirty="0">
                <a:solidFill>
                  <a:srgbClr val="0E0E0E"/>
                </a:solidFill>
                <a:effectLst/>
                <a:ea typeface="Times New Roman" panose="02020603050405020304" pitchFamily="18" charset="0"/>
              </a:rPr>
              <a:t> </a:t>
            </a:r>
            <a:r>
              <a:rPr lang="en-US" dirty="0">
                <a:effectLst/>
                <a:ea typeface="Times New Roman" panose="02020603050405020304" pitchFamily="18" charset="0"/>
              </a:rPr>
              <a:t>restaurants,</a:t>
            </a:r>
            <a:r>
              <a:rPr lang="en-US" spc="30" dirty="0">
                <a:effectLst/>
                <a:ea typeface="Times New Roman" panose="02020603050405020304" pitchFamily="18" charset="0"/>
              </a:rPr>
              <a:t> </a:t>
            </a:r>
            <a:r>
              <a:rPr lang="en-US" dirty="0">
                <a:solidFill>
                  <a:srgbClr val="111111"/>
                </a:solidFill>
                <a:effectLst/>
                <a:ea typeface="Times New Roman" panose="02020603050405020304" pitchFamily="18" charset="0"/>
              </a:rPr>
              <a:t>and</a:t>
            </a:r>
            <a:r>
              <a:rPr lang="en-US" spc="35" dirty="0">
                <a:solidFill>
                  <a:srgbClr val="111111"/>
                </a:solidFill>
                <a:effectLst/>
                <a:ea typeface="Times New Roman" panose="02020603050405020304" pitchFamily="18" charset="0"/>
              </a:rPr>
              <a:t> </a:t>
            </a:r>
            <a:r>
              <a:rPr lang="en-US" dirty="0">
                <a:solidFill>
                  <a:srgbClr val="1D1D1D"/>
                </a:solidFill>
                <a:effectLst/>
                <a:ea typeface="Times New Roman" panose="02020603050405020304" pitchFamily="18" charset="0"/>
              </a:rPr>
              <a:t>other</a:t>
            </a:r>
            <a:r>
              <a:rPr lang="en-US" spc="20" dirty="0">
                <a:solidFill>
                  <a:srgbClr val="1D1D1D"/>
                </a:solidFill>
                <a:effectLst/>
                <a:ea typeface="Times New Roman" panose="02020603050405020304" pitchFamily="18" charset="0"/>
              </a:rPr>
              <a:t> </a:t>
            </a:r>
            <a:r>
              <a:rPr lang="en-US" dirty="0">
                <a:solidFill>
                  <a:srgbClr val="131313"/>
                </a:solidFill>
                <a:effectLst/>
                <a:ea typeface="Times New Roman" panose="02020603050405020304" pitchFamily="18" charset="0"/>
              </a:rPr>
              <a:t>public</a:t>
            </a:r>
            <a:r>
              <a:rPr lang="en-US" spc="90" dirty="0">
                <a:solidFill>
                  <a:srgbClr val="131313"/>
                </a:solidFill>
                <a:effectLst/>
                <a:ea typeface="Times New Roman" panose="02020603050405020304" pitchFamily="18" charset="0"/>
              </a:rPr>
              <a:t> </a:t>
            </a:r>
            <a:r>
              <a:rPr lang="en-US" dirty="0">
                <a:solidFill>
                  <a:srgbClr val="111111"/>
                </a:solidFill>
                <a:effectLst/>
                <a:ea typeface="Times New Roman" panose="02020603050405020304" pitchFamily="18" charset="0"/>
              </a:rPr>
              <a:t>places</a:t>
            </a:r>
            <a:r>
              <a:rPr lang="en-US" spc="50" dirty="0">
                <a:solidFill>
                  <a:srgbClr val="111111"/>
                </a:solidFill>
                <a:effectLst/>
                <a:ea typeface="Times New Roman" panose="02020603050405020304" pitchFamily="18" charset="0"/>
              </a:rPr>
              <a:t> </a:t>
            </a:r>
            <a:r>
              <a:rPr lang="en-US" dirty="0">
                <a:solidFill>
                  <a:srgbClr val="161616"/>
                </a:solidFill>
                <a:effectLst/>
                <a:ea typeface="Times New Roman" panose="02020603050405020304" pitchFamily="18" charset="0"/>
              </a:rPr>
              <a:t>where</a:t>
            </a:r>
            <a:r>
              <a:rPr lang="en-US" spc="35" dirty="0">
                <a:solidFill>
                  <a:srgbClr val="161616"/>
                </a:solidFill>
                <a:effectLst/>
                <a:ea typeface="Times New Roman" panose="02020603050405020304" pitchFamily="18" charset="0"/>
              </a:rPr>
              <a:t> </a:t>
            </a:r>
            <a:r>
              <a:rPr lang="en-US" dirty="0">
                <a:solidFill>
                  <a:srgbClr val="1C1C1C"/>
                </a:solidFill>
                <a:effectLst/>
                <a:ea typeface="Times New Roman" panose="02020603050405020304" pitchFamily="18" charset="0"/>
              </a:rPr>
              <a:t>the</a:t>
            </a:r>
            <a:r>
              <a:rPr lang="en-US" spc="25" dirty="0">
                <a:solidFill>
                  <a:srgbClr val="1C1C1C"/>
                </a:solidFill>
                <a:effectLst/>
                <a:ea typeface="Times New Roman" panose="02020603050405020304" pitchFamily="18" charset="0"/>
              </a:rPr>
              <a:t> </a:t>
            </a:r>
            <a:r>
              <a:rPr lang="en-US" dirty="0">
                <a:solidFill>
                  <a:srgbClr val="131313"/>
                </a:solidFill>
                <a:effectLst/>
                <a:ea typeface="Times New Roman" panose="02020603050405020304" pitchFamily="18" charset="0"/>
              </a:rPr>
              <a:t>monitoring</a:t>
            </a:r>
            <a:r>
              <a:rPr lang="en-US" spc="120" dirty="0">
                <a:solidFill>
                  <a:srgbClr val="131313"/>
                </a:solidFill>
                <a:effectLst/>
                <a:ea typeface="Times New Roman" panose="02020603050405020304" pitchFamily="18" charset="0"/>
              </a:rPr>
              <a:t> </a:t>
            </a:r>
            <a:r>
              <a:rPr lang="en-US" dirty="0">
                <a:solidFill>
                  <a:srgbClr val="151515"/>
                </a:solidFill>
                <a:effectLst/>
                <a:ea typeface="Times New Roman" panose="02020603050405020304" pitchFamily="18" charset="0"/>
              </a:rPr>
              <a:t>has</a:t>
            </a:r>
            <a:r>
              <a:rPr lang="en-US" spc="55" dirty="0">
                <a:solidFill>
                  <a:srgbClr val="151515"/>
                </a:solidFill>
                <a:effectLst/>
                <a:ea typeface="Times New Roman" panose="02020603050405020304" pitchFamily="18" charset="0"/>
              </a:rPr>
              <a:t> </a:t>
            </a:r>
            <a:r>
              <a:rPr lang="en-US" dirty="0">
                <a:solidFill>
                  <a:srgbClr val="0E0E0E"/>
                </a:solidFill>
                <a:effectLst/>
                <a:ea typeface="Times New Roman" panose="02020603050405020304" pitchFamily="18" charset="0"/>
              </a:rPr>
              <a:t>to</a:t>
            </a:r>
            <a:r>
              <a:rPr lang="en-US" spc="25" dirty="0">
                <a:solidFill>
                  <a:srgbClr val="0E0E0E"/>
                </a:solidFill>
                <a:effectLst/>
                <a:ea typeface="Times New Roman" panose="02020603050405020304" pitchFamily="18" charset="0"/>
              </a:rPr>
              <a:t> </a:t>
            </a:r>
            <a:r>
              <a:rPr lang="en-US" dirty="0">
                <a:effectLst/>
                <a:ea typeface="Times New Roman" panose="02020603050405020304" pitchFamily="18" charset="0"/>
              </a:rPr>
              <a:t>be</a:t>
            </a:r>
            <a:r>
              <a:rPr lang="en-US" spc="-10" dirty="0">
                <a:effectLst/>
                <a:ea typeface="Times New Roman" panose="02020603050405020304" pitchFamily="18" charset="0"/>
              </a:rPr>
              <a:t> </a:t>
            </a:r>
            <a:r>
              <a:rPr lang="en-US" dirty="0">
                <a:solidFill>
                  <a:srgbClr val="0F0F0F"/>
                </a:solidFill>
                <a:effectLst/>
                <a:ea typeface="Times New Roman" panose="02020603050405020304" pitchFamily="18" charset="0"/>
              </a:rPr>
              <a:t>done</a:t>
            </a:r>
            <a:r>
              <a:rPr lang="en-US" dirty="0">
                <a:solidFill>
                  <a:srgbClr val="0F0F0F"/>
                </a:solidFill>
                <a:effectLst/>
                <a:latin typeface="Times New Roman" panose="02020603050405020304" pitchFamily="18" charset="0"/>
                <a:ea typeface="Times New Roman" panose="02020603050405020304" pitchFamily="18" charset="0"/>
              </a:rPr>
              <a:t>.</a:t>
            </a:r>
            <a:endParaRPr lang="en-IN"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584377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80EC5-73E4-43B9-9DDF-C26E0321D714}"/>
              </a:ext>
            </a:extLst>
          </p:cNvPr>
          <p:cNvSpPr>
            <a:spLocks noGrp="1"/>
          </p:cNvSpPr>
          <p:nvPr>
            <p:ph type="title"/>
          </p:nvPr>
        </p:nvSpPr>
        <p:spPr/>
        <p:txBody>
          <a:bodyPr/>
          <a:lstStyle/>
          <a:p>
            <a:r>
              <a:rPr lang="en-IN" dirty="0"/>
              <a:t>MOTIVATION</a:t>
            </a:r>
          </a:p>
        </p:txBody>
      </p:sp>
      <p:sp>
        <p:nvSpPr>
          <p:cNvPr id="3" name="Content Placeholder 2">
            <a:extLst>
              <a:ext uri="{FF2B5EF4-FFF2-40B4-BE49-F238E27FC236}">
                <a16:creationId xmlns:a16="http://schemas.microsoft.com/office/drawing/2014/main" id="{7420ABF5-1D65-48F5-9AB8-A49C43B1612A}"/>
              </a:ext>
            </a:extLst>
          </p:cNvPr>
          <p:cNvSpPr>
            <a:spLocks noGrp="1"/>
          </p:cNvSpPr>
          <p:nvPr>
            <p:ph idx="1"/>
          </p:nvPr>
        </p:nvSpPr>
        <p:spPr/>
        <p:txBody>
          <a:bodyPr/>
          <a:lstStyle/>
          <a:p>
            <a:r>
              <a:rPr lang="en-US" dirty="0">
                <a:solidFill>
                  <a:srgbClr val="0E0E0E"/>
                </a:solidFill>
                <a:effectLst/>
                <a:latin typeface="+mj-lt"/>
                <a:ea typeface="Times New Roman" panose="02020603050405020304" pitchFamily="18" charset="0"/>
              </a:rPr>
              <a:t>The</a:t>
            </a:r>
            <a:r>
              <a:rPr lang="en-US" spc="-25" dirty="0">
                <a:solidFill>
                  <a:srgbClr val="0E0E0E"/>
                </a:solidFill>
                <a:effectLst/>
                <a:latin typeface="+mj-lt"/>
                <a:ea typeface="Times New Roman" panose="02020603050405020304" pitchFamily="18" charset="0"/>
              </a:rPr>
              <a:t> </a:t>
            </a:r>
            <a:r>
              <a:rPr lang="en-US" dirty="0">
                <a:solidFill>
                  <a:srgbClr val="0F0F0F"/>
                </a:solidFill>
                <a:effectLst/>
                <a:latin typeface="+mj-lt"/>
                <a:ea typeface="Times New Roman" panose="02020603050405020304" pitchFamily="18" charset="0"/>
              </a:rPr>
              <a:t>motivation</a:t>
            </a:r>
            <a:r>
              <a:rPr lang="en-US" spc="35" dirty="0">
                <a:solidFill>
                  <a:srgbClr val="0F0F0F"/>
                </a:solidFill>
                <a:effectLst/>
                <a:latin typeface="+mj-lt"/>
                <a:ea typeface="Times New Roman" panose="02020603050405020304" pitchFamily="18" charset="0"/>
              </a:rPr>
              <a:t> </a:t>
            </a:r>
            <a:r>
              <a:rPr lang="en-US" dirty="0">
                <a:solidFill>
                  <a:srgbClr val="181818"/>
                </a:solidFill>
                <a:effectLst/>
                <a:latin typeface="+mj-lt"/>
                <a:ea typeface="Times New Roman" panose="02020603050405020304" pitchFamily="18" charset="0"/>
              </a:rPr>
              <a:t>of</a:t>
            </a:r>
            <a:r>
              <a:rPr lang="en-US" spc="-25" dirty="0">
                <a:solidFill>
                  <a:srgbClr val="181818"/>
                </a:solidFill>
                <a:effectLst/>
                <a:latin typeface="+mj-lt"/>
                <a:ea typeface="Times New Roman" panose="02020603050405020304" pitchFamily="18" charset="0"/>
              </a:rPr>
              <a:t> </a:t>
            </a:r>
            <a:r>
              <a:rPr lang="en-US" dirty="0">
                <a:solidFill>
                  <a:srgbClr val="1C1C1C"/>
                </a:solidFill>
                <a:effectLst/>
                <a:latin typeface="+mj-lt"/>
                <a:ea typeface="Times New Roman" panose="02020603050405020304" pitchFamily="18" charset="0"/>
              </a:rPr>
              <a:t>our</a:t>
            </a:r>
            <a:r>
              <a:rPr lang="en-US" spc="-50" dirty="0">
                <a:solidFill>
                  <a:srgbClr val="1C1C1C"/>
                </a:solidFill>
                <a:effectLst/>
                <a:latin typeface="+mj-lt"/>
                <a:ea typeface="Times New Roman" panose="02020603050405020304" pitchFamily="18" charset="0"/>
              </a:rPr>
              <a:t> </a:t>
            </a:r>
            <a:r>
              <a:rPr lang="en-US" dirty="0">
                <a:solidFill>
                  <a:srgbClr val="131313"/>
                </a:solidFill>
                <a:effectLst/>
                <a:latin typeface="+mj-lt"/>
                <a:ea typeface="Times New Roman" panose="02020603050405020304" pitchFamily="18" charset="0"/>
              </a:rPr>
              <a:t>project</a:t>
            </a:r>
            <a:r>
              <a:rPr lang="en-US" spc="15" dirty="0">
                <a:solidFill>
                  <a:srgbClr val="131313"/>
                </a:solidFill>
                <a:effectLst/>
                <a:latin typeface="+mj-lt"/>
                <a:ea typeface="Times New Roman" panose="02020603050405020304" pitchFamily="18" charset="0"/>
              </a:rPr>
              <a:t> </a:t>
            </a:r>
            <a:r>
              <a:rPr lang="en-US" dirty="0">
                <a:solidFill>
                  <a:srgbClr val="131313"/>
                </a:solidFill>
                <a:effectLst/>
                <a:latin typeface="+mj-lt"/>
                <a:ea typeface="Times New Roman" panose="02020603050405020304" pitchFamily="18" charset="0"/>
              </a:rPr>
              <a:t>is</a:t>
            </a:r>
            <a:r>
              <a:rPr lang="en-US" spc="10" dirty="0">
                <a:solidFill>
                  <a:srgbClr val="131313"/>
                </a:solidFill>
                <a:effectLst/>
                <a:latin typeface="+mj-lt"/>
                <a:ea typeface="Times New Roman" panose="02020603050405020304" pitchFamily="18" charset="0"/>
              </a:rPr>
              <a:t> </a:t>
            </a:r>
            <a:r>
              <a:rPr lang="en-US" dirty="0">
                <a:solidFill>
                  <a:srgbClr val="181818"/>
                </a:solidFill>
                <a:effectLst/>
                <a:latin typeface="+mj-lt"/>
                <a:ea typeface="Times New Roman" panose="02020603050405020304" pitchFamily="18" charset="0"/>
              </a:rPr>
              <a:t>to</a:t>
            </a:r>
            <a:r>
              <a:rPr lang="en-US" spc="15" dirty="0">
                <a:solidFill>
                  <a:srgbClr val="181818"/>
                </a:solidFill>
                <a:effectLst/>
                <a:latin typeface="+mj-lt"/>
                <a:ea typeface="Times New Roman" panose="02020603050405020304" pitchFamily="18" charset="0"/>
              </a:rPr>
              <a:t> </a:t>
            </a:r>
            <a:r>
              <a:rPr lang="en-US" dirty="0">
                <a:effectLst/>
                <a:latin typeface="+mj-lt"/>
                <a:ea typeface="Times New Roman" panose="02020603050405020304" pitchFamily="18" charset="0"/>
              </a:rPr>
              <a:t>make</a:t>
            </a:r>
            <a:r>
              <a:rPr lang="en-US" spc="-15" dirty="0">
                <a:effectLst/>
                <a:latin typeface="+mj-lt"/>
                <a:ea typeface="Times New Roman" panose="02020603050405020304" pitchFamily="18" charset="0"/>
              </a:rPr>
              <a:t> </a:t>
            </a:r>
            <a:r>
              <a:rPr lang="en-US" dirty="0">
                <a:solidFill>
                  <a:srgbClr val="161616"/>
                </a:solidFill>
                <a:effectLst/>
                <a:latin typeface="+mj-lt"/>
                <a:ea typeface="Times New Roman" panose="02020603050405020304" pitchFamily="18" charset="0"/>
              </a:rPr>
              <a:t>a</a:t>
            </a:r>
            <a:r>
              <a:rPr lang="en-US" spc="-30" dirty="0">
                <a:solidFill>
                  <a:srgbClr val="161616"/>
                </a:solidFill>
                <a:effectLst/>
                <a:latin typeface="+mj-lt"/>
                <a:ea typeface="Times New Roman" panose="02020603050405020304" pitchFamily="18" charset="0"/>
              </a:rPr>
              <a:t> </a:t>
            </a:r>
            <a:r>
              <a:rPr lang="en-US" dirty="0">
                <a:solidFill>
                  <a:srgbClr val="0F0F0F"/>
                </a:solidFill>
                <a:effectLst/>
                <a:latin typeface="+mj-lt"/>
                <a:ea typeface="Times New Roman" panose="02020603050405020304" pitchFamily="18" charset="0"/>
              </a:rPr>
              <a:t>system</a:t>
            </a:r>
            <a:r>
              <a:rPr lang="en-US" spc="55" dirty="0">
                <a:solidFill>
                  <a:srgbClr val="0F0F0F"/>
                </a:solidFill>
                <a:effectLst/>
                <a:latin typeface="+mj-lt"/>
                <a:ea typeface="Times New Roman" panose="02020603050405020304" pitchFamily="18" charset="0"/>
              </a:rPr>
              <a:t> </a:t>
            </a:r>
            <a:r>
              <a:rPr lang="en-US" dirty="0">
                <a:solidFill>
                  <a:srgbClr val="1F1F1F"/>
                </a:solidFill>
                <a:effectLst/>
                <a:latin typeface="+mj-lt"/>
                <a:ea typeface="Times New Roman" panose="02020603050405020304" pitchFamily="18" charset="0"/>
              </a:rPr>
              <a:t>that </a:t>
            </a:r>
            <a:r>
              <a:rPr lang="en-US" dirty="0">
                <a:solidFill>
                  <a:srgbClr val="181818"/>
                </a:solidFill>
                <a:effectLst/>
                <a:latin typeface="+mj-lt"/>
                <a:ea typeface="Times New Roman" panose="02020603050405020304" pitchFamily="18" charset="0"/>
              </a:rPr>
              <a:t>helps</a:t>
            </a:r>
            <a:r>
              <a:rPr lang="en-US" spc="-25" dirty="0">
                <a:solidFill>
                  <a:srgbClr val="181818"/>
                </a:solidFill>
                <a:effectLst/>
                <a:latin typeface="+mj-lt"/>
                <a:ea typeface="Times New Roman" panose="02020603050405020304" pitchFamily="18" charset="0"/>
              </a:rPr>
              <a:t> </a:t>
            </a:r>
            <a:r>
              <a:rPr lang="en-US" dirty="0">
                <a:solidFill>
                  <a:srgbClr val="0F0F0F"/>
                </a:solidFill>
                <a:effectLst/>
                <a:latin typeface="+mj-lt"/>
                <a:ea typeface="Times New Roman" panose="02020603050405020304" pitchFamily="18" charset="0"/>
              </a:rPr>
              <a:t>the</a:t>
            </a:r>
            <a:r>
              <a:rPr lang="en-US" spc="10" dirty="0">
                <a:solidFill>
                  <a:srgbClr val="0F0F0F"/>
                </a:solidFill>
                <a:effectLst/>
                <a:latin typeface="+mj-lt"/>
                <a:ea typeface="Times New Roman" panose="02020603050405020304" pitchFamily="18" charset="0"/>
              </a:rPr>
              <a:t> </a:t>
            </a:r>
            <a:r>
              <a:rPr lang="en-US" dirty="0">
                <a:solidFill>
                  <a:srgbClr val="131313"/>
                </a:solidFill>
                <a:effectLst/>
                <a:latin typeface="+mj-lt"/>
                <a:ea typeface="Times New Roman" panose="02020603050405020304" pitchFamily="18" charset="0"/>
              </a:rPr>
              <a:t>people</a:t>
            </a:r>
            <a:r>
              <a:rPr lang="en-US" spc="15" dirty="0">
                <a:solidFill>
                  <a:srgbClr val="131313"/>
                </a:solidFill>
                <a:effectLst/>
                <a:latin typeface="+mj-lt"/>
                <a:ea typeface="Times New Roman" panose="02020603050405020304" pitchFamily="18" charset="0"/>
              </a:rPr>
              <a:t> </a:t>
            </a:r>
            <a:r>
              <a:rPr lang="en-US" dirty="0">
                <a:solidFill>
                  <a:srgbClr val="111111"/>
                </a:solidFill>
                <a:effectLst/>
                <a:latin typeface="+mj-lt"/>
                <a:ea typeface="Times New Roman" panose="02020603050405020304" pitchFamily="18" charset="0"/>
              </a:rPr>
              <a:t>to</a:t>
            </a:r>
            <a:r>
              <a:rPr lang="en-US" spc="-45" dirty="0">
                <a:solidFill>
                  <a:srgbClr val="111111"/>
                </a:solidFill>
                <a:effectLst/>
                <a:latin typeface="+mj-lt"/>
                <a:ea typeface="Times New Roman" panose="02020603050405020304" pitchFamily="18" charset="0"/>
              </a:rPr>
              <a:t> </a:t>
            </a:r>
            <a:r>
              <a:rPr lang="en-US" dirty="0">
                <a:solidFill>
                  <a:srgbClr val="131313"/>
                </a:solidFill>
                <a:effectLst/>
                <a:latin typeface="+mj-lt"/>
                <a:ea typeface="Times New Roman" panose="02020603050405020304" pitchFamily="18" charset="0"/>
              </a:rPr>
              <a:t>allow</a:t>
            </a:r>
            <a:r>
              <a:rPr lang="en-US" spc="50" dirty="0">
                <a:solidFill>
                  <a:srgbClr val="131313"/>
                </a:solidFill>
                <a:effectLst/>
                <a:latin typeface="+mj-lt"/>
                <a:ea typeface="Times New Roman" panose="02020603050405020304" pitchFamily="18" charset="0"/>
              </a:rPr>
              <a:t> </a:t>
            </a:r>
            <a:r>
              <a:rPr lang="en-US" dirty="0">
                <a:solidFill>
                  <a:srgbClr val="1D1D1D"/>
                </a:solidFill>
                <a:effectLst/>
                <a:latin typeface="+mj-lt"/>
                <a:ea typeface="Times New Roman" panose="02020603050405020304" pitchFamily="18" charset="0"/>
              </a:rPr>
              <a:t>the</a:t>
            </a:r>
            <a:r>
              <a:rPr lang="en-US" spc="5" dirty="0">
                <a:solidFill>
                  <a:srgbClr val="1D1D1D"/>
                </a:solidFill>
                <a:effectLst/>
                <a:latin typeface="+mj-lt"/>
                <a:ea typeface="Times New Roman" panose="02020603050405020304" pitchFamily="18" charset="0"/>
              </a:rPr>
              <a:t> </a:t>
            </a:r>
            <a:r>
              <a:rPr lang="en-US" dirty="0">
                <a:effectLst/>
                <a:latin typeface="+mj-lt"/>
                <a:ea typeface="Times New Roman" panose="02020603050405020304" pitchFamily="18" charset="0"/>
              </a:rPr>
              <a:t>inside</a:t>
            </a:r>
            <a:r>
              <a:rPr lang="en-US" spc="25" dirty="0">
                <a:effectLst/>
                <a:latin typeface="+mj-lt"/>
                <a:ea typeface="Times New Roman" panose="02020603050405020304" pitchFamily="18" charset="0"/>
              </a:rPr>
              <a:t> </a:t>
            </a:r>
            <a:r>
              <a:rPr lang="en-US" dirty="0">
                <a:solidFill>
                  <a:srgbClr val="1C1C1C"/>
                </a:solidFill>
                <a:effectLst/>
                <a:latin typeface="+mj-lt"/>
                <a:ea typeface="Times New Roman" panose="02020603050405020304" pitchFamily="18" charset="0"/>
              </a:rPr>
              <a:t>the</a:t>
            </a:r>
            <a:r>
              <a:rPr lang="en-US" spc="5" dirty="0">
                <a:solidFill>
                  <a:srgbClr val="1C1C1C"/>
                </a:solidFill>
                <a:effectLst/>
                <a:latin typeface="+mj-lt"/>
                <a:ea typeface="Times New Roman" panose="02020603050405020304" pitchFamily="18" charset="0"/>
              </a:rPr>
              <a:t> </a:t>
            </a:r>
            <a:r>
              <a:rPr lang="en-US" dirty="0">
                <a:solidFill>
                  <a:srgbClr val="181818"/>
                </a:solidFill>
                <a:effectLst/>
                <a:latin typeface="+mj-lt"/>
                <a:ea typeface="Times New Roman" panose="02020603050405020304" pitchFamily="18" charset="0"/>
              </a:rPr>
              <a:t>house </a:t>
            </a:r>
            <a:r>
              <a:rPr lang="en-US" dirty="0">
                <a:solidFill>
                  <a:srgbClr val="1A1A1A"/>
                </a:solidFill>
                <a:effectLst/>
                <a:latin typeface="+mj-lt"/>
                <a:ea typeface="Times New Roman" panose="02020603050405020304" pitchFamily="18" charset="0"/>
              </a:rPr>
              <a:t>or </a:t>
            </a:r>
            <a:r>
              <a:rPr lang="en-US" dirty="0">
                <a:solidFill>
                  <a:srgbClr val="161616"/>
                </a:solidFill>
                <a:effectLst/>
                <a:latin typeface="+mj-lt"/>
                <a:ea typeface="Times New Roman" panose="02020603050405020304" pitchFamily="18" charset="0"/>
              </a:rPr>
              <a:t>any</a:t>
            </a:r>
            <a:r>
              <a:rPr lang="en-US" spc="270" dirty="0">
                <a:solidFill>
                  <a:srgbClr val="161616"/>
                </a:solidFill>
                <a:effectLst/>
                <a:latin typeface="+mj-lt"/>
                <a:ea typeface="Times New Roman" panose="02020603050405020304" pitchFamily="18" charset="0"/>
              </a:rPr>
              <a:t> </a:t>
            </a:r>
            <a:r>
              <a:rPr lang="en-US" dirty="0">
                <a:solidFill>
                  <a:srgbClr val="1C1C1C"/>
                </a:solidFill>
                <a:effectLst/>
                <a:latin typeface="+mj-lt"/>
                <a:ea typeface="Times New Roman" panose="02020603050405020304" pitchFamily="18" charset="0"/>
              </a:rPr>
              <a:t>public</a:t>
            </a:r>
            <a:r>
              <a:rPr lang="en-US" spc="270" dirty="0">
                <a:solidFill>
                  <a:srgbClr val="1C1C1C"/>
                </a:solidFill>
                <a:effectLst/>
                <a:latin typeface="+mj-lt"/>
                <a:ea typeface="Times New Roman" panose="02020603050405020304" pitchFamily="18" charset="0"/>
              </a:rPr>
              <a:t> </a:t>
            </a:r>
            <a:r>
              <a:rPr lang="en-US" dirty="0">
                <a:solidFill>
                  <a:srgbClr val="111111"/>
                </a:solidFill>
                <a:effectLst/>
                <a:latin typeface="+mj-lt"/>
                <a:ea typeface="Times New Roman" panose="02020603050405020304" pitchFamily="18" charset="0"/>
              </a:rPr>
              <a:t>places</a:t>
            </a:r>
            <a:r>
              <a:rPr lang="en-US" spc="270" dirty="0">
                <a:solidFill>
                  <a:srgbClr val="111111"/>
                </a:solidFill>
                <a:effectLst/>
                <a:latin typeface="+mj-lt"/>
                <a:ea typeface="Times New Roman" panose="02020603050405020304" pitchFamily="18" charset="0"/>
              </a:rPr>
              <a:t> </a:t>
            </a:r>
            <a:r>
              <a:rPr lang="en-US" dirty="0">
                <a:solidFill>
                  <a:srgbClr val="181818"/>
                </a:solidFill>
                <a:effectLst/>
                <a:latin typeface="+mj-lt"/>
                <a:ea typeface="Times New Roman" panose="02020603050405020304" pitchFamily="18" charset="0"/>
              </a:rPr>
              <a:t>like</a:t>
            </a:r>
            <a:r>
              <a:rPr lang="en-US" spc="270" dirty="0">
                <a:solidFill>
                  <a:srgbClr val="181818"/>
                </a:solidFill>
                <a:effectLst/>
                <a:latin typeface="+mj-lt"/>
                <a:ea typeface="Times New Roman" panose="02020603050405020304" pitchFamily="18" charset="0"/>
              </a:rPr>
              <a:t> </a:t>
            </a:r>
            <a:r>
              <a:rPr lang="en-US" dirty="0">
                <a:solidFill>
                  <a:srgbClr val="111111"/>
                </a:solidFill>
                <a:effectLst/>
                <a:latin typeface="+mj-lt"/>
                <a:ea typeface="Times New Roman" panose="02020603050405020304" pitchFamily="18" charset="0"/>
              </a:rPr>
              <a:t>banks, hospitals, airports </a:t>
            </a:r>
            <a:r>
              <a:rPr lang="en-US" dirty="0" err="1">
                <a:solidFill>
                  <a:srgbClr val="1A1A1A"/>
                </a:solidFill>
                <a:effectLst/>
                <a:latin typeface="+mj-lt"/>
                <a:ea typeface="Times New Roman" panose="02020603050405020304" pitchFamily="18" charset="0"/>
              </a:rPr>
              <a:t>etc</a:t>
            </a:r>
            <a:r>
              <a:rPr lang="en-US" dirty="0">
                <a:solidFill>
                  <a:srgbClr val="1A1A1A"/>
                </a:solidFill>
                <a:effectLst/>
                <a:latin typeface="+mj-lt"/>
                <a:ea typeface="Times New Roman" panose="02020603050405020304" pitchFamily="18" charset="0"/>
              </a:rPr>
              <a:t>,  </a:t>
            </a:r>
            <a:r>
              <a:rPr lang="en-US" dirty="0">
                <a:solidFill>
                  <a:srgbClr val="181818"/>
                </a:solidFill>
                <a:effectLst/>
                <a:latin typeface="+mj-lt"/>
                <a:ea typeface="Times New Roman" panose="02020603050405020304" pitchFamily="18" charset="0"/>
              </a:rPr>
              <a:t>only</a:t>
            </a:r>
            <a:r>
              <a:rPr lang="en-US" spc="270" dirty="0">
                <a:solidFill>
                  <a:srgbClr val="181818"/>
                </a:solidFill>
                <a:effectLst/>
                <a:latin typeface="+mj-lt"/>
                <a:ea typeface="Times New Roman" panose="02020603050405020304" pitchFamily="18" charset="0"/>
              </a:rPr>
              <a:t> </a:t>
            </a:r>
            <a:r>
              <a:rPr lang="en-US" dirty="0">
                <a:solidFill>
                  <a:srgbClr val="1A1A1A"/>
                </a:solidFill>
                <a:effectLst/>
                <a:latin typeface="+mj-lt"/>
                <a:ea typeface="Times New Roman" panose="02020603050405020304" pitchFamily="18" charset="0"/>
              </a:rPr>
              <a:t>if</a:t>
            </a:r>
            <a:r>
              <a:rPr lang="en-US" spc="270" dirty="0">
                <a:solidFill>
                  <a:srgbClr val="1A1A1A"/>
                </a:solidFill>
                <a:effectLst/>
                <a:latin typeface="+mj-lt"/>
                <a:ea typeface="Times New Roman" panose="02020603050405020304" pitchFamily="18" charset="0"/>
              </a:rPr>
              <a:t> </a:t>
            </a:r>
            <a:r>
              <a:rPr lang="en-US" dirty="0">
                <a:solidFill>
                  <a:srgbClr val="111111"/>
                </a:solidFill>
                <a:effectLst/>
                <a:latin typeface="+mj-lt"/>
                <a:ea typeface="Times New Roman" panose="02020603050405020304" pitchFamily="18" charset="0"/>
              </a:rPr>
              <a:t>they</a:t>
            </a:r>
            <a:r>
              <a:rPr lang="en-US" spc="270" dirty="0">
                <a:solidFill>
                  <a:srgbClr val="111111"/>
                </a:solidFill>
                <a:effectLst/>
                <a:latin typeface="+mj-lt"/>
                <a:ea typeface="Times New Roman" panose="02020603050405020304" pitchFamily="18" charset="0"/>
              </a:rPr>
              <a:t> </a:t>
            </a:r>
            <a:r>
              <a:rPr lang="en-US" dirty="0">
                <a:solidFill>
                  <a:srgbClr val="1A1A1A"/>
                </a:solidFill>
                <a:effectLst/>
                <a:latin typeface="+mj-lt"/>
                <a:ea typeface="Times New Roman" panose="02020603050405020304" pitchFamily="18" charset="0"/>
              </a:rPr>
              <a:t>are </a:t>
            </a:r>
            <a:r>
              <a:rPr lang="en-US" dirty="0">
                <a:solidFill>
                  <a:srgbClr val="181818"/>
                </a:solidFill>
                <a:effectLst/>
                <a:latin typeface="+mj-lt"/>
                <a:ea typeface="Times New Roman" panose="02020603050405020304" pitchFamily="18" charset="0"/>
              </a:rPr>
              <a:t>covered</a:t>
            </a:r>
            <a:r>
              <a:rPr lang="en-US" spc="270" dirty="0">
                <a:solidFill>
                  <a:srgbClr val="181818"/>
                </a:solidFill>
                <a:effectLst/>
                <a:latin typeface="+mj-lt"/>
                <a:ea typeface="Times New Roman" panose="02020603050405020304" pitchFamily="18" charset="0"/>
              </a:rPr>
              <a:t> </a:t>
            </a:r>
            <a:r>
              <a:rPr lang="en-US" dirty="0">
                <a:solidFill>
                  <a:srgbClr val="181818"/>
                </a:solidFill>
                <a:effectLst/>
                <a:latin typeface="+mj-lt"/>
                <a:ea typeface="Times New Roman" panose="02020603050405020304" pitchFamily="18" charset="0"/>
              </a:rPr>
              <a:t>their </a:t>
            </a:r>
            <a:r>
              <a:rPr lang="en-US" dirty="0">
                <a:solidFill>
                  <a:srgbClr val="151515"/>
                </a:solidFill>
                <a:effectLst/>
                <a:latin typeface="+mj-lt"/>
                <a:ea typeface="Times New Roman" panose="02020603050405020304" pitchFamily="18" charset="0"/>
              </a:rPr>
              <a:t>face</a:t>
            </a:r>
            <a:r>
              <a:rPr lang="en-US" spc="5" dirty="0">
                <a:solidFill>
                  <a:srgbClr val="151515"/>
                </a:solidFill>
                <a:effectLst/>
                <a:latin typeface="+mj-lt"/>
                <a:ea typeface="Times New Roman" panose="02020603050405020304" pitchFamily="18" charset="0"/>
              </a:rPr>
              <a:t> </a:t>
            </a:r>
            <a:r>
              <a:rPr lang="en-US" dirty="0">
                <a:effectLst/>
                <a:latin typeface="+mj-lt"/>
                <a:ea typeface="Times New Roman" panose="02020603050405020304" pitchFamily="18" charset="0"/>
              </a:rPr>
              <a:t>with </a:t>
            </a:r>
            <a:r>
              <a:rPr lang="en-US" dirty="0">
                <a:solidFill>
                  <a:srgbClr val="181818"/>
                </a:solidFill>
                <a:effectLst/>
                <a:latin typeface="+mj-lt"/>
                <a:ea typeface="Times New Roman" panose="02020603050405020304" pitchFamily="18" charset="0"/>
              </a:rPr>
              <a:t>the </a:t>
            </a:r>
            <a:r>
              <a:rPr lang="en-US" dirty="0">
                <a:solidFill>
                  <a:srgbClr val="1C1C1C"/>
                </a:solidFill>
                <a:effectLst/>
                <a:latin typeface="+mj-lt"/>
                <a:ea typeface="Times New Roman" panose="02020603050405020304" pitchFamily="18" charset="0"/>
              </a:rPr>
              <a:t>mask </a:t>
            </a:r>
            <a:r>
              <a:rPr lang="en-US" dirty="0">
                <a:solidFill>
                  <a:srgbClr val="1F1F1F"/>
                </a:solidFill>
                <a:effectLst/>
                <a:latin typeface="+mj-lt"/>
                <a:ea typeface="Times New Roman" panose="02020603050405020304" pitchFamily="18" charset="0"/>
              </a:rPr>
              <a:t>or </a:t>
            </a:r>
            <a:r>
              <a:rPr lang="en-US" dirty="0">
                <a:solidFill>
                  <a:srgbClr val="151515"/>
                </a:solidFill>
                <a:effectLst/>
                <a:latin typeface="+mj-lt"/>
                <a:ea typeface="Times New Roman" panose="02020603050405020304" pitchFamily="18" charset="0"/>
              </a:rPr>
              <a:t>else </a:t>
            </a:r>
            <a:r>
              <a:rPr lang="en-US" dirty="0">
                <a:solidFill>
                  <a:srgbClr val="131313"/>
                </a:solidFill>
                <a:effectLst/>
                <a:latin typeface="+mj-lt"/>
                <a:ea typeface="Times New Roman" panose="02020603050405020304" pitchFamily="18" charset="0"/>
              </a:rPr>
              <a:t>the person is </a:t>
            </a:r>
            <a:r>
              <a:rPr lang="en-US" dirty="0">
                <a:solidFill>
                  <a:srgbClr val="1A1A1A"/>
                </a:solidFill>
                <a:effectLst/>
                <a:latin typeface="+mj-lt"/>
                <a:ea typeface="Times New Roman" panose="02020603050405020304" pitchFamily="18" charset="0"/>
              </a:rPr>
              <a:t>not </a:t>
            </a:r>
            <a:r>
              <a:rPr lang="en-US" dirty="0">
                <a:solidFill>
                  <a:srgbClr val="161616"/>
                </a:solidFill>
                <a:effectLst/>
                <a:latin typeface="+mj-lt"/>
                <a:ea typeface="Times New Roman" panose="02020603050405020304" pitchFamily="18" charset="0"/>
              </a:rPr>
              <a:t>allowed</a:t>
            </a:r>
            <a:r>
              <a:rPr lang="en-US" spc="5" dirty="0">
                <a:solidFill>
                  <a:srgbClr val="161616"/>
                </a:solidFill>
                <a:effectLst/>
                <a:latin typeface="+mj-lt"/>
                <a:ea typeface="Times New Roman" panose="02020603050405020304" pitchFamily="18" charset="0"/>
              </a:rPr>
              <a:t> </a:t>
            </a:r>
            <a:r>
              <a:rPr lang="en-US" dirty="0">
                <a:solidFill>
                  <a:srgbClr val="181818"/>
                </a:solidFill>
                <a:effectLst/>
                <a:latin typeface="+mj-lt"/>
                <a:ea typeface="Times New Roman" panose="02020603050405020304" pitchFamily="18" charset="0"/>
              </a:rPr>
              <a:t>which </a:t>
            </a:r>
            <a:r>
              <a:rPr lang="en-US" dirty="0">
                <a:solidFill>
                  <a:srgbClr val="111111"/>
                </a:solidFill>
                <a:effectLst/>
                <a:latin typeface="+mj-lt"/>
                <a:ea typeface="Times New Roman" panose="02020603050405020304" pitchFamily="18" charset="0"/>
              </a:rPr>
              <a:t>helps the </a:t>
            </a:r>
            <a:r>
              <a:rPr lang="en-US" dirty="0">
                <a:solidFill>
                  <a:srgbClr val="1A1A1A"/>
                </a:solidFill>
                <a:effectLst/>
                <a:latin typeface="+mj-lt"/>
                <a:ea typeface="Times New Roman" panose="02020603050405020304" pitchFamily="18" charset="0"/>
              </a:rPr>
              <a:t>people</a:t>
            </a:r>
            <a:r>
              <a:rPr lang="en-US" spc="5" dirty="0">
                <a:solidFill>
                  <a:srgbClr val="1A1A1A"/>
                </a:solidFill>
                <a:effectLst/>
                <a:latin typeface="+mj-lt"/>
                <a:ea typeface="Times New Roman" panose="02020603050405020304" pitchFamily="18" charset="0"/>
              </a:rPr>
              <a:t> </a:t>
            </a:r>
            <a:r>
              <a:rPr lang="en-US" dirty="0">
                <a:solidFill>
                  <a:srgbClr val="161616"/>
                </a:solidFill>
                <a:effectLst/>
                <a:latin typeface="+mj-lt"/>
                <a:ea typeface="Times New Roman" panose="02020603050405020304" pitchFamily="18" charset="0"/>
              </a:rPr>
              <a:t>from </a:t>
            </a:r>
            <a:r>
              <a:rPr lang="en-US" dirty="0">
                <a:solidFill>
                  <a:srgbClr val="131313"/>
                </a:solidFill>
                <a:effectLst/>
                <a:latin typeface="+mj-lt"/>
                <a:ea typeface="Times New Roman" panose="02020603050405020304" pitchFamily="18" charset="0"/>
              </a:rPr>
              <a:t>the </a:t>
            </a:r>
            <a:r>
              <a:rPr lang="en-US" dirty="0">
                <a:solidFill>
                  <a:srgbClr val="161616"/>
                </a:solidFill>
                <a:effectLst/>
                <a:latin typeface="+mj-lt"/>
                <a:ea typeface="Times New Roman" panose="02020603050405020304" pitchFamily="18" charset="0"/>
              </a:rPr>
              <a:t>spread </a:t>
            </a:r>
            <a:r>
              <a:rPr lang="en-US" dirty="0">
                <a:solidFill>
                  <a:srgbClr val="1D1D1D"/>
                </a:solidFill>
                <a:effectLst/>
                <a:latin typeface="+mj-lt"/>
                <a:ea typeface="Times New Roman" panose="02020603050405020304" pitchFamily="18" charset="0"/>
              </a:rPr>
              <a:t>of C</a:t>
            </a:r>
            <a:r>
              <a:rPr lang="en-US" dirty="0">
                <a:solidFill>
                  <a:srgbClr val="0F0F0F"/>
                </a:solidFill>
                <a:effectLst/>
                <a:latin typeface="+mj-lt"/>
                <a:ea typeface="Times New Roman" panose="02020603050405020304" pitchFamily="18" charset="0"/>
              </a:rPr>
              <a:t>orona</a:t>
            </a:r>
            <a:r>
              <a:rPr lang="en-US" spc="70" dirty="0">
                <a:solidFill>
                  <a:srgbClr val="0F0F0F"/>
                </a:solidFill>
                <a:effectLst/>
                <a:latin typeface="+mj-lt"/>
                <a:ea typeface="Times New Roman" panose="02020603050405020304" pitchFamily="18" charset="0"/>
              </a:rPr>
              <a:t> </a:t>
            </a:r>
            <a:r>
              <a:rPr lang="en-US" dirty="0">
                <a:solidFill>
                  <a:srgbClr val="181818"/>
                </a:solidFill>
                <a:effectLst/>
                <a:latin typeface="+mj-lt"/>
                <a:ea typeface="Times New Roman" panose="02020603050405020304" pitchFamily="18" charset="0"/>
              </a:rPr>
              <a:t>virus</a:t>
            </a:r>
            <a:r>
              <a:rPr lang="en-US" spc="55" dirty="0">
                <a:solidFill>
                  <a:srgbClr val="181818"/>
                </a:solidFill>
                <a:effectLst/>
                <a:latin typeface="+mj-lt"/>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03859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EDB3E0-9E3D-4EC7-A874-98232EDDD308}"/>
              </a:ext>
            </a:extLst>
          </p:cNvPr>
          <p:cNvSpPr>
            <a:spLocks noGrp="1"/>
          </p:cNvSpPr>
          <p:nvPr>
            <p:ph type="title"/>
          </p:nvPr>
        </p:nvSpPr>
        <p:spPr/>
        <p:txBody>
          <a:bodyPr/>
          <a:lstStyle/>
          <a:p>
            <a:r>
              <a:rPr lang="en-IN" dirty="0"/>
              <a:t>Requirement Specification</a:t>
            </a:r>
          </a:p>
        </p:txBody>
      </p:sp>
      <p:sp>
        <p:nvSpPr>
          <p:cNvPr id="9" name="Text Placeholder 8">
            <a:extLst>
              <a:ext uri="{FF2B5EF4-FFF2-40B4-BE49-F238E27FC236}">
                <a16:creationId xmlns:a16="http://schemas.microsoft.com/office/drawing/2014/main" id="{E867C514-EE29-4FAA-A3D1-122D94F84F38}"/>
              </a:ext>
            </a:extLst>
          </p:cNvPr>
          <p:cNvSpPr>
            <a:spLocks noGrp="1"/>
          </p:cNvSpPr>
          <p:nvPr>
            <p:ph type="body" idx="1"/>
          </p:nvPr>
        </p:nvSpPr>
        <p:spPr>
          <a:xfrm>
            <a:off x="1447191" y="2019550"/>
            <a:ext cx="4645152" cy="656274"/>
          </a:xfrm>
        </p:spPr>
        <p:txBody>
          <a:bodyPr/>
          <a:lstStyle/>
          <a:p>
            <a:r>
              <a:rPr lang="en-IN" dirty="0">
                <a:solidFill>
                  <a:schemeClr val="tx1"/>
                </a:solidFill>
              </a:rPr>
              <a:t>SOFTWARE REQUIREMENTS</a:t>
            </a:r>
          </a:p>
        </p:txBody>
      </p:sp>
      <p:sp>
        <p:nvSpPr>
          <p:cNvPr id="5" name="Content Placeholder 4">
            <a:extLst>
              <a:ext uri="{FF2B5EF4-FFF2-40B4-BE49-F238E27FC236}">
                <a16:creationId xmlns:a16="http://schemas.microsoft.com/office/drawing/2014/main" id="{E517CC16-E4D5-4924-B959-DB1FF6512296}"/>
              </a:ext>
            </a:extLst>
          </p:cNvPr>
          <p:cNvSpPr>
            <a:spLocks noGrp="1"/>
          </p:cNvSpPr>
          <p:nvPr>
            <p:ph sz="half" idx="2"/>
          </p:nvPr>
        </p:nvSpPr>
        <p:spPr/>
        <p:txBody>
          <a:bodyPr>
            <a:normAutofit fontScale="25000" lnSpcReduction="20000"/>
          </a:bodyPr>
          <a:lstStyle/>
          <a:p>
            <a:pPr marL="0" indent="0">
              <a:buNone/>
            </a:pPr>
            <a:r>
              <a:rPr lang="en-IN" sz="5000" dirty="0"/>
              <a:t>     </a:t>
            </a:r>
            <a:r>
              <a:rPr lang="en-CA" sz="5000" u="sng" dirty="0"/>
              <a:t>Operating Environment</a:t>
            </a:r>
            <a:endParaRPr lang="en-IN" sz="5000" dirty="0"/>
          </a:p>
          <a:p>
            <a:pPr lvl="0"/>
            <a:r>
              <a:rPr lang="en-CA" sz="5000" dirty="0"/>
              <a:t>Operating System: Windows 7 or later</a:t>
            </a:r>
            <a:endParaRPr lang="en-IN" sz="5000" dirty="0"/>
          </a:p>
          <a:p>
            <a:pPr lvl="0"/>
            <a:r>
              <a:rPr lang="en-CA" sz="5000" dirty="0"/>
              <a:t>Processor: Intel i3 or higher</a:t>
            </a:r>
            <a:endParaRPr lang="en-IN" sz="5000" dirty="0"/>
          </a:p>
          <a:p>
            <a:pPr lvl="0"/>
            <a:r>
              <a:rPr lang="en-CA" sz="5000" dirty="0"/>
              <a:t>Memory: 4gb or more</a:t>
            </a:r>
            <a:endParaRPr lang="en-IN" sz="5000" dirty="0"/>
          </a:p>
          <a:p>
            <a:pPr marL="0" indent="0">
              <a:buNone/>
            </a:pPr>
            <a:r>
              <a:rPr lang="en-CA" sz="5000" dirty="0"/>
              <a:t>    </a:t>
            </a:r>
            <a:r>
              <a:rPr lang="en-CA" sz="5000" u="sng" dirty="0"/>
              <a:t>Dependencies:</a:t>
            </a:r>
            <a:endParaRPr lang="en-IN" sz="5000" u="sng" dirty="0"/>
          </a:p>
          <a:p>
            <a:pPr lvl="0"/>
            <a:r>
              <a:rPr lang="en-CA" sz="5000" dirty="0"/>
              <a:t>Python</a:t>
            </a:r>
            <a:endParaRPr lang="en-IN" sz="5000" dirty="0"/>
          </a:p>
          <a:p>
            <a:pPr lvl="0"/>
            <a:r>
              <a:rPr lang="en-CA" sz="5000" dirty="0"/>
              <a:t>TensorFlow - </a:t>
            </a:r>
            <a:r>
              <a:rPr lang="en-CA" sz="5000" dirty="0" err="1"/>
              <a:t>Keras</a:t>
            </a:r>
            <a:endParaRPr lang="en-IN" sz="5000" dirty="0"/>
          </a:p>
          <a:p>
            <a:pPr lvl="0"/>
            <a:r>
              <a:rPr lang="en-CA" sz="5000" dirty="0"/>
              <a:t>OpenCV</a:t>
            </a:r>
            <a:endParaRPr lang="en-IN" sz="5000" dirty="0"/>
          </a:p>
          <a:p>
            <a:endParaRPr lang="en-IN" dirty="0"/>
          </a:p>
        </p:txBody>
      </p:sp>
      <p:sp>
        <p:nvSpPr>
          <p:cNvPr id="10" name="Text Placeholder 9">
            <a:extLst>
              <a:ext uri="{FF2B5EF4-FFF2-40B4-BE49-F238E27FC236}">
                <a16:creationId xmlns:a16="http://schemas.microsoft.com/office/drawing/2014/main" id="{0AE0E0ED-45C2-48C5-A236-2A73E67E77C8}"/>
              </a:ext>
            </a:extLst>
          </p:cNvPr>
          <p:cNvSpPr>
            <a:spLocks noGrp="1"/>
          </p:cNvSpPr>
          <p:nvPr>
            <p:ph type="body" sz="quarter" idx="3"/>
          </p:nvPr>
        </p:nvSpPr>
        <p:spPr>
          <a:xfrm>
            <a:off x="6412362" y="2023003"/>
            <a:ext cx="4645152" cy="566193"/>
          </a:xfrm>
        </p:spPr>
        <p:txBody>
          <a:bodyPr/>
          <a:lstStyle/>
          <a:p>
            <a:r>
              <a:rPr lang="en-IN" dirty="0">
                <a:solidFill>
                  <a:schemeClr val="tx1"/>
                </a:solidFill>
              </a:rPr>
              <a:t>HARDWARE REQUIREMENTS </a:t>
            </a:r>
          </a:p>
        </p:txBody>
      </p:sp>
      <p:sp>
        <p:nvSpPr>
          <p:cNvPr id="11" name="Content Placeholder 10">
            <a:extLst>
              <a:ext uri="{FF2B5EF4-FFF2-40B4-BE49-F238E27FC236}">
                <a16:creationId xmlns:a16="http://schemas.microsoft.com/office/drawing/2014/main" id="{7135A71C-0A60-4ECA-A83D-63A38A64B738}"/>
              </a:ext>
            </a:extLst>
          </p:cNvPr>
          <p:cNvSpPr>
            <a:spLocks noGrp="1"/>
          </p:cNvSpPr>
          <p:nvPr>
            <p:ph sz="quarter" idx="4"/>
          </p:nvPr>
        </p:nvSpPr>
        <p:spPr/>
        <p:txBody>
          <a:bodyPr>
            <a:normAutofit fontScale="25000" lnSpcReduction="20000"/>
          </a:bodyPr>
          <a:lstStyle/>
          <a:p>
            <a:pPr marL="342900" lvl="0" indent="-342900">
              <a:lnSpc>
                <a:spcPct val="115000"/>
              </a:lnSpc>
              <a:buFont typeface="Symbol" panose="05050102010706020507" pitchFamily="18" charset="2"/>
              <a:buChar char=""/>
            </a:pPr>
            <a:r>
              <a:rPr lang="en-CA" sz="5000" dirty="0">
                <a:effectLst/>
                <a:latin typeface="+mj-lt"/>
                <a:ea typeface="Times New Roman" panose="02020603050405020304" pitchFamily="18" charset="0"/>
                <a:cs typeface="Times New Roman" panose="02020603050405020304" pitchFamily="18" charset="0"/>
              </a:rPr>
              <a:t>Camera (Webcam is enough)</a:t>
            </a:r>
            <a:endParaRPr lang="en-IN" sz="5000" dirty="0">
              <a:effectLst/>
              <a:latin typeface="+mj-lt"/>
              <a:ea typeface="Times New Roman" panose="02020603050405020304" pitchFamily="18" charset="0"/>
              <a:cs typeface="Times New Roman" panose="02020603050405020304" pitchFamily="18" charset="0"/>
            </a:endParaRPr>
          </a:p>
          <a:p>
            <a:pPr marL="342900" lvl="0" indent="-342900">
              <a:lnSpc>
                <a:spcPct val="115000"/>
              </a:lnSpc>
              <a:buFont typeface="Symbol" panose="05050102010706020507" pitchFamily="18" charset="2"/>
              <a:buChar char=""/>
            </a:pPr>
            <a:r>
              <a:rPr lang="en-CA" sz="5000" dirty="0">
                <a:effectLst/>
                <a:latin typeface="+mj-lt"/>
                <a:ea typeface="Times New Roman" panose="02020603050405020304" pitchFamily="18" charset="0"/>
                <a:cs typeface="Times New Roman" panose="02020603050405020304" pitchFamily="18" charset="0"/>
              </a:rPr>
              <a:t>Arduino Uno</a:t>
            </a:r>
            <a:endParaRPr lang="en-IN" sz="5000" dirty="0">
              <a:effectLst/>
              <a:latin typeface="+mj-lt"/>
              <a:ea typeface="Times New Roman" panose="02020603050405020304" pitchFamily="18" charset="0"/>
              <a:cs typeface="Times New Roman" panose="02020603050405020304" pitchFamily="18" charset="0"/>
            </a:endParaRPr>
          </a:p>
          <a:p>
            <a:pPr marL="342900" lvl="0" indent="-342900">
              <a:lnSpc>
                <a:spcPct val="115000"/>
              </a:lnSpc>
              <a:buFont typeface="Symbol" panose="05050102010706020507" pitchFamily="18" charset="2"/>
              <a:buChar char=""/>
            </a:pPr>
            <a:r>
              <a:rPr lang="en-CA" sz="5000" dirty="0">
                <a:effectLst/>
                <a:latin typeface="+mj-lt"/>
                <a:ea typeface="Times New Roman" panose="02020603050405020304" pitchFamily="18" charset="0"/>
                <a:cs typeface="Times New Roman" panose="02020603050405020304" pitchFamily="18" charset="0"/>
              </a:rPr>
              <a:t>Connecting Wires</a:t>
            </a:r>
            <a:endParaRPr lang="en-IN" sz="5000" dirty="0">
              <a:effectLst/>
              <a:latin typeface="+mj-lt"/>
              <a:ea typeface="Times New Roman" panose="02020603050405020304" pitchFamily="18" charset="0"/>
              <a:cs typeface="Times New Roman" panose="02020603050405020304" pitchFamily="18" charset="0"/>
            </a:endParaRPr>
          </a:p>
          <a:p>
            <a:pPr marL="342900" lvl="0" indent="-342900">
              <a:lnSpc>
                <a:spcPct val="115000"/>
              </a:lnSpc>
              <a:buFont typeface="Symbol" panose="05050102010706020507" pitchFamily="18" charset="2"/>
              <a:buChar char=""/>
            </a:pPr>
            <a:r>
              <a:rPr lang="en-CA" sz="5000" dirty="0">
                <a:effectLst/>
                <a:latin typeface="+mj-lt"/>
                <a:ea typeface="Times New Roman" panose="02020603050405020304" pitchFamily="18" charset="0"/>
                <a:cs typeface="Times New Roman" panose="02020603050405020304" pitchFamily="18" charset="0"/>
              </a:rPr>
              <a:t>Servo Motor And</a:t>
            </a:r>
            <a:endParaRPr lang="en-IN" sz="5000" dirty="0">
              <a:effectLst/>
              <a:latin typeface="+mj-l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CA" sz="5000" dirty="0">
                <a:effectLst/>
                <a:latin typeface="+mj-lt"/>
                <a:ea typeface="Times New Roman" panose="02020603050405020304" pitchFamily="18" charset="0"/>
                <a:cs typeface="Times New Roman" panose="02020603050405020304" pitchFamily="18" charset="0"/>
              </a:rPr>
              <a:t> A Door</a:t>
            </a:r>
            <a:endParaRPr lang="en-IN" sz="5000" dirty="0">
              <a:effectLst/>
              <a:latin typeface="+mj-lt"/>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31289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CA44-424A-473D-B3E8-79C91A3109F5}"/>
              </a:ext>
            </a:extLst>
          </p:cNvPr>
          <p:cNvSpPr>
            <a:spLocks noGrp="1"/>
          </p:cNvSpPr>
          <p:nvPr>
            <p:ph type="title"/>
          </p:nvPr>
        </p:nvSpPr>
        <p:spPr/>
        <p:txBody>
          <a:bodyPr/>
          <a:lstStyle/>
          <a:p>
            <a:r>
              <a:rPr lang="en-IN" dirty="0"/>
              <a:t>System DESIGN</a:t>
            </a:r>
          </a:p>
        </p:txBody>
      </p:sp>
      <p:pic>
        <p:nvPicPr>
          <p:cNvPr id="6" name="Content Placeholder 5">
            <a:extLst>
              <a:ext uri="{FF2B5EF4-FFF2-40B4-BE49-F238E27FC236}">
                <a16:creationId xmlns:a16="http://schemas.microsoft.com/office/drawing/2014/main" id="{D0F4539D-41EB-4244-9652-552A56C9446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79572" y="2230033"/>
            <a:ext cx="6535386" cy="3737630"/>
          </a:xfrm>
          <a:prstGeom prst="rect">
            <a:avLst/>
          </a:prstGeom>
        </p:spPr>
      </p:pic>
    </p:spTree>
    <p:extLst>
      <p:ext uri="{BB962C8B-B14F-4D97-AF65-F5344CB8AC3E}">
        <p14:creationId xmlns:p14="http://schemas.microsoft.com/office/powerpoint/2010/main" val="3133621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EA3BF-03D0-4B58-A810-D0ABC806A98E}"/>
              </a:ext>
            </a:extLst>
          </p:cNvPr>
          <p:cNvSpPr>
            <a:spLocks noGrp="1"/>
          </p:cNvSpPr>
          <p:nvPr>
            <p:ph type="title"/>
          </p:nvPr>
        </p:nvSpPr>
        <p:spPr/>
        <p:txBody>
          <a:bodyPr/>
          <a:lstStyle/>
          <a:p>
            <a:r>
              <a:rPr lang="en-IN" dirty="0"/>
              <a:t>Data set</a:t>
            </a:r>
          </a:p>
        </p:txBody>
      </p:sp>
      <p:sp>
        <p:nvSpPr>
          <p:cNvPr id="3" name="Content Placeholder 2">
            <a:extLst>
              <a:ext uri="{FF2B5EF4-FFF2-40B4-BE49-F238E27FC236}">
                <a16:creationId xmlns:a16="http://schemas.microsoft.com/office/drawing/2014/main" id="{AC3A82DC-D781-4AA3-9067-1B636D5F1B7E}"/>
              </a:ext>
            </a:extLst>
          </p:cNvPr>
          <p:cNvSpPr>
            <a:spLocks noGrp="1"/>
          </p:cNvSpPr>
          <p:nvPr>
            <p:ph sz="half" idx="1"/>
          </p:nvPr>
        </p:nvSpPr>
        <p:spPr/>
        <p:txBody>
          <a:bodyPr/>
          <a:lstStyle/>
          <a:p>
            <a:r>
              <a:rPr lang="en-IN" dirty="0"/>
              <a:t>With Mask</a:t>
            </a:r>
          </a:p>
          <a:p>
            <a:pPr marL="0" indent="0">
              <a:buNone/>
            </a:pPr>
            <a:r>
              <a:rPr lang="en-IN" sz="3200" dirty="0"/>
              <a:t> </a:t>
            </a:r>
          </a:p>
        </p:txBody>
      </p:sp>
      <p:sp>
        <p:nvSpPr>
          <p:cNvPr id="4" name="Content Placeholder 3">
            <a:extLst>
              <a:ext uri="{FF2B5EF4-FFF2-40B4-BE49-F238E27FC236}">
                <a16:creationId xmlns:a16="http://schemas.microsoft.com/office/drawing/2014/main" id="{2C65030F-0890-4C41-9EAE-BB9472A339F2}"/>
              </a:ext>
            </a:extLst>
          </p:cNvPr>
          <p:cNvSpPr>
            <a:spLocks noGrp="1"/>
          </p:cNvSpPr>
          <p:nvPr>
            <p:ph sz="half" idx="2"/>
          </p:nvPr>
        </p:nvSpPr>
        <p:spPr/>
        <p:txBody>
          <a:bodyPr/>
          <a:lstStyle/>
          <a:p>
            <a:r>
              <a:rPr lang="en-IN" dirty="0"/>
              <a:t>WITHOUT MASK</a:t>
            </a:r>
          </a:p>
        </p:txBody>
      </p:sp>
      <p:pic>
        <p:nvPicPr>
          <p:cNvPr id="6" name="Picture 5">
            <a:extLst>
              <a:ext uri="{FF2B5EF4-FFF2-40B4-BE49-F238E27FC236}">
                <a16:creationId xmlns:a16="http://schemas.microsoft.com/office/drawing/2014/main" id="{6371A05A-48FD-40EB-B966-C4D57AE22C73}"/>
              </a:ext>
            </a:extLst>
          </p:cNvPr>
          <p:cNvPicPr>
            <a:picLocks noChangeAspect="1"/>
          </p:cNvPicPr>
          <p:nvPr/>
        </p:nvPicPr>
        <p:blipFill>
          <a:blip r:embed="rId2"/>
          <a:stretch>
            <a:fillRect/>
          </a:stretch>
        </p:blipFill>
        <p:spPr>
          <a:xfrm>
            <a:off x="956442" y="2743772"/>
            <a:ext cx="4219538" cy="1982805"/>
          </a:xfrm>
          <a:prstGeom prst="rect">
            <a:avLst/>
          </a:prstGeom>
        </p:spPr>
      </p:pic>
      <p:pic>
        <p:nvPicPr>
          <p:cNvPr id="8" name="Picture 7">
            <a:extLst>
              <a:ext uri="{FF2B5EF4-FFF2-40B4-BE49-F238E27FC236}">
                <a16:creationId xmlns:a16="http://schemas.microsoft.com/office/drawing/2014/main" id="{9AEC8B24-2326-453E-8526-EA01077B9971}"/>
              </a:ext>
            </a:extLst>
          </p:cNvPr>
          <p:cNvPicPr>
            <a:picLocks noChangeAspect="1"/>
          </p:cNvPicPr>
          <p:nvPr/>
        </p:nvPicPr>
        <p:blipFill>
          <a:blip r:embed="rId3"/>
          <a:stretch>
            <a:fillRect/>
          </a:stretch>
        </p:blipFill>
        <p:spPr>
          <a:xfrm>
            <a:off x="6413771" y="2743772"/>
            <a:ext cx="4379495" cy="2197096"/>
          </a:xfrm>
          <a:prstGeom prst="rect">
            <a:avLst/>
          </a:prstGeom>
        </p:spPr>
      </p:pic>
    </p:spTree>
    <p:extLst>
      <p:ext uri="{BB962C8B-B14F-4D97-AF65-F5344CB8AC3E}">
        <p14:creationId xmlns:p14="http://schemas.microsoft.com/office/powerpoint/2010/main" val="2501551041"/>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0</TotalTime>
  <Words>524</Words>
  <Application>Microsoft Office PowerPoint</Application>
  <PresentationFormat>Widescreen</PresentationFormat>
  <Paragraphs>52</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Gallery</vt:lpstr>
      <vt:lpstr>Door UNLOCK USING FACE MASK DETECTION / smart door</vt:lpstr>
      <vt:lpstr> abstract </vt:lpstr>
      <vt:lpstr>PowerPoint Presentation</vt:lpstr>
      <vt:lpstr>introduction</vt:lpstr>
      <vt:lpstr>Problem Statement</vt:lpstr>
      <vt:lpstr>MOTIVATION</vt:lpstr>
      <vt:lpstr>Requirement Specification</vt:lpstr>
      <vt:lpstr>System DESIGN</vt:lpstr>
      <vt:lpstr>Data set</vt:lpstr>
      <vt:lpstr>OUTPUTS</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Door</dc:title>
  <dc:creator>sreenathreddy6526@gmail.com</dc:creator>
  <cp:lastModifiedBy>tharun j</cp:lastModifiedBy>
  <cp:revision>8</cp:revision>
  <dcterms:created xsi:type="dcterms:W3CDTF">2021-09-27T03:09:18Z</dcterms:created>
  <dcterms:modified xsi:type="dcterms:W3CDTF">2021-12-31T08:29:16Z</dcterms:modified>
</cp:coreProperties>
</file>